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4" r:id="rId1"/>
  </p:sldMasterIdLst>
  <p:notesMasterIdLst>
    <p:notesMasterId r:id="rId25"/>
  </p:notesMasterIdLst>
  <p:sldIdLst>
    <p:sldId id="256" r:id="rId2"/>
    <p:sldId id="279" r:id="rId3"/>
    <p:sldId id="280" r:id="rId4"/>
    <p:sldId id="283" r:id="rId5"/>
    <p:sldId id="292" r:id="rId6"/>
    <p:sldId id="286" r:id="rId7"/>
    <p:sldId id="284" r:id="rId8"/>
    <p:sldId id="287" r:id="rId9"/>
    <p:sldId id="288" r:id="rId10"/>
    <p:sldId id="289" r:id="rId11"/>
    <p:sldId id="285" r:id="rId12"/>
    <p:sldId id="290" r:id="rId13"/>
    <p:sldId id="291" r:id="rId14"/>
    <p:sldId id="293" r:id="rId15"/>
    <p:sldId id="294" r:id="rId16"/>
    <p:sldId id="296" r:id="rId17"/>
    <p:sldId id="298" r:id="rId18"/>
    <p:sldId id="299" r:id="rId19"/>
    <p:sldId id="300" r:id="rId20"/>
    <p:sldId id="301" r:id="rId21"/>
    <p:sldId id="302" r:id="rId22"/>
    <p:sldId id="303" r:id="rId23"/>
    <p:sldId id="25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9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3" autoAdjust="0"/>
  </p:normalViewPr>
  <p:slideViewPr>
    <p:cSldViewPr snapToGrid="0">
      <p:cViewPr varScale="1">
        <p:scale>
          <a:sx n="60" d="100"/>
          <a:sy n="60" d="100"/>
        </p:scale>
        <p:origin x="91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150E7F-127A-4301-BD07-017618A80FE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it-IT"/>
        </a:p>
      </dgm:t>
    </dgm:pt>
    <dgm:pt modelId="{17AEA7CC-2933-4B26-AF8B-AC6327FAB18F}">
      <dgm:prSet phldrT="[Testo]" custT="1"/>
      <dgm:spPr/>
      <dgm:t>
        <a:bodyPr/>
        <a:lstStyle/>
        <a:p>
          <a:pPr>
            <a:lnSpc>
              <a:spcPct val="150000"/>
            </a:lnSpc>
          </a:pPr>
          <a:r>
            <a:rPr lang="it-IT" sz="1400" dirty="0"/>
            <a:t>Un’azienda </a:t>
          </a:r>
          <a:r>
            <a:rPr lang="it-IT" sz="1400" b="1" dirty="0"/>
            <a:t>quotata</a:t>
          </a:r>
          <a:r>
            <a:rPr lang="it-IT" sz="1400" dirty="0"/>
            <a:t> in </a:t>
          </a:r>
          <a:r>
            <a:rPr lang="it-IT" sz="1400" b="1" dirty="0"/>
            <a:t>borsa</a:t>
          </a:r>
          <a:r>
            <a:rPr lang="it-IT" sz="1400" dirty="0"/>
            <a:t> è soggetta alla necessità di rendicontare un </a:t>
          </a:r>
          <a:r>
            <a:rPr lang="it-IT" sz="1400" b="1" dirty="0"/>
            <a:t>bilancio</a:t>
          </a:r>
          <a:r>
            <a:rPr lang="it-IT" sz="1400" dirty="0"/>
            <a:t> mensile.</a:t>
          </a:r>
        </a:p>
      </dgm:t>
    </dgm:pt>
    <dgm:pt modelId="{A2CAB9FC-EABC-48C1-BA26-895CE2F158C6}" type="parTrans" cxnId="{6134366A-3AFE-4958-90DA-39D0CAF2E07B}">
      <dgm:prSet/>
      <dgm:spPr/>
      <dgm:t>
        <a:bodyPr/>
        <a:lstStyle/>
        <a:p>
          <a:endParaRPr lang="it-IT"/>
        </a:p>
      </dgm:t>
    </dgm:pt>
    <dgm:pt modelId="{4600E78D-A2F3-458A-A1DE-67952E8C1C35}" type="sibTrans" cxnId="{6134366A-3AFE-4958-90DA-39D0CAF2E07B}">
      <dgm:prSet/>
      <dgm:spPr/>
      <dgm:t>
        <a:bodyPr/>
        <a:lstStyle/>
        <a:p>
          <a:endParaRPr lang="it-IT"/>
        </a:p>
      </dgm:t>
    </dgm:pt>
    <dgm:pt modelId="{1A917BBF-AF6A-4067-87DB-DE8A062746A0}">
      <dgm:prSet phldrT="[Testo]"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it-IT" sz="1400" dirty="0"/>
            <a:t>Richiede una pianificazione accurata delle </a:t>
          </a:r>
          <a:r>
            <a:rPr lang="it-IT" sz="1400" b="1" dirty="0"/>
            <a:t>risorse</a:t>
          </a:r>
          <a:r>
            <a:rPr lang="it-IT" sz="1400" dirty="0"/>
            <a:t> e delle </a:t>
          </a:r>
          <a:r>
            <a:rPr lang="it-IT" sz="1400" b="1" dirty="0"/>
            <a:t>attività</a:t>
          </a:r>
          <a:r>
            <a:rPr lang="it-IT" sz="1400" dirty="0"/>
            <a:t> da portare a termine. </a:t>
          </a:r>
        </a:p>
      </dgm:t>
    </dgm:pt>
    <dgm:pt modelId="{7B8C77EB-F14E-4D95-8F8D-07A8234775F4}" type="parTrans" cxnId="{D0EB3355-4A39-41C8-8868-C0EB6BCF01C2}">
      <dgm:prSet/>
      <dgm:spPr/>
      <dgm:t>
        <a:bodyPr/>
        <a:lstStyle/>
        <a:p>
          <a:endParaRPr lang="it-IT"/>
        </a:p>
      </dgm:t>
    </dgm:pt>
    <dgm:pt modelId="{CCF73FED-BC91-4E34-ACE3-4A8B642F973E}" type="sibTrans" cxnId="{D0EB3355-4A39-41C8-8868-C0EB6BCF01C2}">
      <dgm:prSet/>
      <dgm:spPr/>
      <dgm:t>
        <a:bodyPr/>
        <a:lstStyle/>
        <a:p>
          <a:endParaRPr lang="it-IT"/>
        </a:p>
      </dgm:t>
    </dgm:pt>
    <dgm:pt modelId="{C05A8576-4708-4A48-924F-0515C7C19ECE}">
      <dgm:prSet phldrT="[Testo]" custT="1"/>
      <dgm:spPr/>
      <dgm:t>
        <a:bodyPr/>
        <a:lstStyle/>
        <a:p>
          <a:pPr>
            <a:lnSpc>
              <a:spcPct val="150000"/>
            </a:lnSpc>
          </a:pPr>
          <a:r>
            <a:rPr lang="it-IT" sz="1400" dirty="0"/>
            <a:t>Questo processo implica un alto numero di </a:t>
          </a:r>
          <a:r>
            <a:rPr lang="it-IT" sz="1400" b="1" dirty="0"/>
            <a:t>transazioni</a:t>
          </a:r>
          <a:r>
            <a:rPr lang="it-IT" sz="1400" dirty="0"/>
            <a:t> registrate all’interno del sistema </a:t>
          </a:r>
          <a:r>
            <a:rPr lang="it-IT" sz="1400" b="1" dirty="0"/>
            <a:t>ERP</a:t>
          </a:r>
          <a:r>
            <a:rPr lang="it-IT" sz="1400" dirty="0"/>
            <a:t>.</a:t>
          </a:r>
        </a:p>
      </dgm:t>
    </dgm:pt>
    <dgm:pt modelId="{4A44B352-99B1-41B4-B9D4-D50DE4905733}" type="parTrans" cxnId="{1DD339E0-C954-4A6E-978B-470F8313DFC9}">
      <dgm:prSet/>
      <dgm:spPr/>
      <dgm:t>
        <a:bodyPr/>
        <a:lstStyle/>
        <a:p>
          <a:endParaRPr lang="it-IT"/>
        </a:p>
      </dgm:t>
    </dgm:pt>
    <dgm:pt modelId="{F115E0D8-C45F-4FCA-8C2B-D50EE1CCBD3C}" type="sibTrans" cxnId="{1DD339E0-C954-4A6E-978B-470F8313DFC9}">
      <dgm:prSet/>
      <dgm:spPr/>
      <dgm:t>
        <a:bodyPr/>
        <a:lstStyle/>
        <a:p>
          <a:endParaRPr lang="it-IT"/>
        </a:p>
      </dgm:t>
    </dgm:pt>
    <dgm:pt modelId="{9B5303D2-FA7B-4F50-8404-9A3E63FBE2E7}" type="pres">
      <dgm:prSet presAssocID="{D3150E7F-127A-4301-BD07-017618A80FE2}" presName="Name0" presStyleCnt="0">
        <dgm:presLayoutVars>
          <dgm:chMax val="7"/>
          <dgm:chPref val="7"/>
          <dgm:dir/>
        </dgm:presLayoutVars>
      </dgm:prSet>
      <dgm:spPr/>
    </dgm:pt>
    <dgm:pt modelId="{BF7C6444-A650-4623-910E-5A8295F570BA}" type="pres">
      <dgm:prSet presAssocID="{D3150E7F-127A-4301-BD07-017618A80FE2}" presName="Name1" presStyleCnt="0"/>
      <dgm:spPr/>
    </dgm:pt>
    <dgm:pt modelId="{FD371170-DF0D-42D0-9708-39A02C413D14}" type="pres">
      <dgm:prSet presAssocID="{D3150E7F-127A-4301-BD07-017618A80FE2}" presName="cycle" presStyleCnt="0"/>
      <dgm:spPr/>
    </dgm:pt>
    <dgm:pt modelId="{977398DD-3D6E-48A8-B05F-82000755C058}" type="pres">
      <dgm:prSet presAssocID="{D3150E7F-127A-4301-BD07-017618A80FE2}" presName="srcNode" presStyleLbl="node1" presStyleIdx="0" presStyleCnt="3"/>
      <dgm:spPr/>
    </dgm:pt>
    <dgm:pt modelId="{5CBD2CA7-3EA0-4863-A9A5-A56FB67DDC27}" type="pres">
      <dgm:prSet presAssocID="{D3150E7F-127A-4301-BD07-017618A80FE2}" presName="conn" presStyleLbl="parChTrans1D2" presStyleIdx="0" presStyleCnt="1"/>
      <dgm:spPr/>
    </dgm:pt>
    <dgm:pt modelId="{EC7EEE3D-31D3-48F8-9C66-B6AFE0EB414F}" type="pres">
      <dgm:prSet presAssocID="{D3150E7F-127A-4301-BD07-017618A80FE2}" presName="extraNode" presStyleLbl="node1" presStyleIdx="0" presStyleCnt="3"/>
      <dgm:spPr/>
    </dgm:pt>
    <dgm:pt modelId="{305C4E13-209F-468C-B1DB-AB4C7F89D410}" type="pres">
      <dgm:prSet presAssocID="{D3150E7F-127A-4301-BD07-017618A80FE2}" presName="dstNode" presStyleLbl="node1" presStyleIdx="0" presStyleCnt="3"/>
      <dgm:spPr/>
    </dgm:pt>
    <dgm:pt modelId="{32192770-E580-455A-B6A9-F2A3A54EF99B}" type="pres">
      <dgm:prSet presAssocID="{17AEA7CC-2933-4B26-AF8B-AC6327FAB18F}" presName="text_1" presStyleLbl="node1" presStyleIdx="0" presStyleCnt="3">
        <dgm:presLayoutVars>
          <dgm:bulletEnabled val="1"/>
        </dgm:presLayoutVars>
      </dgm:prSet>
      <dgm:spPr/>
    </dgm:pt>
    <dgm:pt modelId="{020192A4-E657-40D1-8D20-B47975AC1647}" type="pres">
      <dgm:prSet presAssocID="{17AEA7CC-2933-4B26-AF8B-AC6327FAB18F}" presName="accent_1" presStyleCnt="0"/>
      <dgm:spPr/>
    </dgm:pt>
    <dgm:pt modelId="{9DEEB478-3062-4CC8-B57C-914143173AEF}" type="pres">
      <dgm:prSet presAssocID="{17AEA7CC-2933-4B26-AF8B-AC6327FAB18F}" presName="accentRepeatNode" presStyleLbl="solidFgAcc1" presStyleIdx="0" presStyleCnt="3"/>
      <dgm:spPr/>
    </dgm:pt>
    <dgm:pt modelId="{68B919DF-AB5F-4E05-B7D1-6E34D4DF2F51}" type="pres">
      <dgm:prSet presAssocID="{1A917BBF-AF6A-4067-87DB-DE8A062746A0}" presName="text_2" presStyleLbl="node1" presStyleIdx="1" presStyleCnt="3">
        <dgm:presLayoutVars>
          <dgm:bulletEnabled val="1"/>
        </dgm:presLayoutVars>
      </dgm:prSet>
      <dgm:spPr/>
    </dgm:pt>
    <dgm:pt modelId="{968E09EB-1FEC-47E0-A097-CB27C8BCB060}" type="pres">
      <dgm:prSet presAssocID="{1A917BBF-AF6A-4067-87DB-DE8A062746A0}" presName="accent_2" presStyleCnt="0"/>
      <dgm:spPr/>
    </dgm:pt>
    <dgm:pt modelId="{9F0ED7CA-A5F0-4FCA-9E30-7F254246DA0C}" type="pres">
      <dgm:prSet presAssocID="{1A917BBF-AF6A-4067-87DB-DE8A062746A0}" presName="accentRepeatNode" presStyleLbl="solidFgAcc1" presStyleIdx="1" presStyleCnt="3"/>
      <dgm:spPr/>
    </dgm:pt>
    <dgm:pt modelId="{EE4796B5-D872-42D4-99B1-7A80B3D19F01}" type="pres">
      <dgm:prSet presAssocID="{C05A8576-4708-4A48-924F-0515C7C19ECE}" presName="text_3" presStyleLbl="node1" presStyleIdx="2" presStyleCnt="3">
        <dgm:presLayoutVars>
          <dgm:bulletEnabled val="1"/>
        </dgm:presLayoutVars>
      </dgm:prSet>
      <dgm:spPr/>
    </dgm:pt>
    <dgm:pt modelId="{CEE14220-9FE6-4269-B03D-17FD04D2DA92}" type="pres">
      <dgm:prSet presAssocID="{C05A8576-4708-4A48-924F-0515C7C19ECE}" presName="accent_3" presStyleCnt="0"/>
      <dgm:spPr/>
    </dgm:pt>
    <dgm:pt modelId="{E530B008-AD11-4AB4-9F60-A53D37B4C63C}" type="pres">
      <dgm:prSet presAssocID="{C05A8576-4708-4A48-924F-0515C7C19ECE}" presName="accentRepeatNode" presStyleLbl="solidFgAcc1" presStyleIdx="2" presStyleCnt="3"/>
      <dgm:spPr/>
    </dgm:pt>
  </dgm:ptLst>
  <dgm:cxnLst>
    <dgm:cxn modelId="{0AB9BD3A-DAD8-42CB-A00F-974121DBAF4B}" type="presOf" srcId="{4600E78D-A2F3-458A-A1DE-67952E8C1C35}" destId="{5CBD2CA7-3EA0-4863-A9A5-A56FB67DDC27}" srcOrd="0" destOrd="0" presId="urn:microsoft.com/office/officeart/2008/layout/VerticalCurvedList"/>
    <dgm:cxn modelId="{833AC460-6586-42CE-9321-D60412010E1C}" type="presOf" srcId="{C05A8576-4708-4A48-924F-0515C7C19ECE}" destId="{EE4796B5-D872-42D4-99B1-7A80B3D19F01}" srcOrd="0" destOrd="0" presId="urn:microsoft.com/office/officeart/2008/layout/VerticalCurvedList"/>
    <dgm:cxn modelId="{6134366A-3AFE-4958-90DA-39D0CAF2E07B}" srcId="{D3150E7F-127A-4301-BD07-017618A80FE2}" destId="{17AEA7CC-2933-4B26-AF8B-AC6327FAB18F}" srcOrd="0" destOrd="0" parTransId="{A2CAB9FC-EABC-48C1-BA26-895CE2F158C6}" sibTransId="{4600E78D-A2F3-458A-A1DE-67952E8C1C35}"/>
    <dgm:cxn modelId="{D0EB3355-4A39-41C8-8868-C0EB6BCF01C2}" srcId="{D3150E7F-127A-4301-BD07-017618A80FE2}" destId="{1A917BBF-AF6A-4067-87DB-DE8A062746A0}" srcOrd="1" destOrd="0" parTransId="{7B8C77EB-F14E-4D95-8F8D-07A8234775F4}" sibTransId="{CCF73FED-BC91-4E34-ACE3-4A8B642F973E}"/>
    <dgm:cxn modelId="{36481956-EA78-4142-B749-C6B1B1DF0315}" type="presOf" srcId="{D3150E7F-127A-4301-BD07-017618A80FE2}" destId="{9B5303D2-FA7B-4F50-8404-9A3E63FBE2E7}" srcOrd="0" destOrd="0" presId="urn:microsoft.com/office/officeart/2008/layout/VerticalCurvedList"/>
    <dgm:cxn modelId="{C5B09BB1-27F5-4AF6-9E48-C76D89C18CFB}" type="presOf" srcId="{1A917BBF-AF6A-4067-87DB-DE8A062746A0}" destId="{68B919DF-AB5F-4E05-B7D1-6E34D4DF2F51}" srcOrd="0" destOrd="0" presId="urn:microsoft.com/office/officeart/2008/layout/VerticalCurvedList"/>
    <dgm:cxn modelId="{1DD339E0-C954-4A6E-978B-470F8313DFC9}" srcId="{D3150E7F-127A-4301-BD07-017618A80FE2}" destId="{C05A8576-4708-4A48-924F-0515C7C19ECE}" srcOrd="2" destOrd="0" parTransId="{4A44B352-99B1-41B4-B9D4-D50DE4905733}" sibTransId="{F115E0D8-C45F-4FCA-8C2B-D50EE1CCBD3C}"/>
    <dgm:cxn modelId="{F99022EB-4F7F-40B4-AC2C-C1B16BC0343B}" type="presOf" srcId="{17AEA7CC-2933-4B26-AF8B-AC6327FAB18F}" destId="{32192770-E580-455A-B6A9-F2A3A54EF99B}" srcOrd="0" destOrd="0" presId="urn:microsoft.com/office/officeart/2008/layout/VerticalCurvedList"/>
    <dgm:cxn modelId="{337C0AD7-61A6-4409-8754-B4C948C152D4}" type="presParOf" srcId="{9B5303D2-FA7B-4F50-8404-9A3E63FBE2E7}" destId="{BF7C6444-A650-4623-910E-5A8295F570BA}" srcOrd="0" destOrd="0" presId="urn:microsoft.com/office/officeart/2008/layout/VerticalCurvedList"/>
    <dgm:cxn modelId="{6DFE04D3-B8DE-4487-BE63-56BADAE334BA}" type="presParOf" srcId="{BF7C6444-A650-4623-910E-5A8295F570BA}" destId="{FD371170-DF0D-42D0-9708-39A02C413D14}" srcOrd="0" destOrd="0" presId="urn:microsoft.com/office/officeart/2008/layout/VerticalCurvedList"/>
    <dgm:cxn modelId="{BF97D8B5-33AA-4F15-8DEB-7F3224A5B07B}" type="presParOf" srcId="{FD371170-DF0D-42D0-9708-39A02C413D14}" destId="{977398DD-3D6E-48A8-B05F-82000755C058}" srcOrd="0" destOrd="0" presId="urn:microsoft.com/office/officeart/2008/layout/VerticalCurvedList"/>
    <dgm:cxn modelId="{3DAF209E-8283-46F5-9794-4F375401CD34}" type="presParOf" srcId="{FD371170-DF0D-42D0-9708-39A02C413D14}" destId="{5CBD2CA7-3EA0-4863-A9A5-A56FB67DDC27}" srcOrd="1" destOrd="0" presId="urn:microsoft.com/office/officeart/2008/layout/VerticalCurvedList"/>
    <dgm:cxn modelId="{15796AF1-7392-4966-86C7-2B52AA30E21B}" type="presParOf" srcId="{FD371170-DF0D-42D0-9708-39A02C413D14}" destId="{EC7EEE3D-31D3-48F8-9C66-B6AFE0EB414F}" srcOrd="2" destOrd="0" presId="urn:microsoft.com/office/officeart/2008/layout/VerticalCurvedList"/>
    <dgm:cxn modelId="{BE16CF14-9048-4D23-BB71-0F6302959185}" type="presParOf" srcId="{FD371170-DF0D-42D0-9708-39A02C413D14}" destId="{305C4E13-209F-468C-B1DB-AB4C7F89D410}" srcOrd="3" destOrd="0" presId="urn:microsoft.com/office/officeart/2008/layout/VerticalCurvedList"/>
    <dgm:cxn modelId="{F506A4A1-F5B7-4157-924C-20DF2FF9C817}" type="presParOf" srcId="{BF7C6444-A650-4623-910E-5A8295F570BA}" destId="{32192770-E580-455A-B6A9-F2A3A54EF99B}" srcOrd="1" destOrd="0" presId="urn:microsoft.com/office/officeart/2008/layout/VerticalCurvedList"/>
    <dgm:cxn modelId="{80E23555-6CA1-4A1B-9258-7399126E09C9}" type="presParOf" srcId="{BF7C6444-A650-4623-910E-5A8295F570BA}" destId="{020192A4-E657-40D1-8D20-B47975AC1647}" srcOrd="2" destOrd="0" presId="urn:microsoft.com/office/officeart/2008/layout/VerticalCurvedList"/>
    <dgm:cxn modelId="{BB3C0CF1-836B-4F20-B219-89227A5289FD}" type="presParOf" srcId="{020192A4-E657-40D1-8D20-B47975AC1647}" destId="{9DEEB478-3062-4CC8-B57C-914143173AEF}" srcOrd="0" destOrd="0" presId="urn:microsoft.com/office/officeart/2008/layout/VerticalCurvedList"/>
    <dgm:cxn modelId="{B3DF60EE-88BB-477B-9F4A-02F3CC2DCC10}" type="presParOf" srcId="{BF7C6444-A650-4623-910E-5A8295F570BA}" destId="{68B919DF-AB5F-4E05-B7D1-6E34D4DF2F51}" srcOrd="3" destOrd="0" presId="urn:microsoft.com/office/officeart/2008/layout/VerticalCurvedList"/>
    <dgm:cxn modelId="{FBB64615-1E25-48CF-8FC4-14E314A15A77}" type="presParOf" srcId="{BF7C6444-A650-4623-910E-5A8295F570BA}" destId="{968E09EB-1FEC-47E0-A097-CB27C8BCB060}" srcOrd="4" destOrd="0" presId="urn:microsoft.com/office/officeart/2008/layout/VerticalCurvedList"/>
    <dgm:cxn modelId="{87D42BE2-C5AF-47D3-BBCF-983B32CA2377}" type="presParOf" srcId="{968E09EB-1FEC-47E0-A097-CB27C8BCB060}" destId="{9F0ED7CA-A5F0-4FCA-9E30-7F254246DA0C}" srcOrd="0" destOrd="0" presId="urn:microsoft.com/office/officeart/2008/layout/VerticalCurvedList"/>
    <dgm:cxn modelId="{C3D6B0F1-BB87-4831-9342-B443ED8C07A5}" type="presParOf" srcId="{BF7C6444-A650-4623-910E-5A8295F570BA}" destId="{EE4796B5-D872-42D4-99B1-7A80B3D19F01}" srcOrd="5" destOrd="0" presId="urn:microsoft.com/office/officeart/2008/layout/VerticalCurvedList"/>
    <dgm:cxn modelId="{ACE5BDC8-D683-4DF0-B979-BB0B7E1FB221}" type="presParOf" srcId="{BF7C6444-A650-4623-910E-5A8295F570BA}" destId="{CEE14220-9FE6-4269-B03D-17FD04D2DA92}" srcOrd="6" destOrd="0" presId="urn:microsoft.com/office/officeart/2008/layout/VerticalCurvedList"/>
    <dgm:cxn modelId="{46210F92-0860-40FF-9554-7ED7527482C6}" type="presParOf" srcId="{CEE14220-9FE6-4269-B03D-17FD04D2DA92}" destId="{E530B008-AD11-4AB4-9F60-A53D37B4C63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AA9BD2-8493-498B-8A9B-6C48A0C69BBF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DBA3A7FE-06D1-4BBC-807A-05EF943942DF}">
      <dgm:prSet phldrT="[Testo]" custT="1"/>
      <dgm:spPr/>
      <dgm:t>
        <a:bodyPr/>
        <a:lstStyle/>
        <a:p>
          <a:pPr>
            <a:lnSpc>
              <a:spcPct val="100000"/>
            </a:lnSpc>
          </a:pPr>
          <a:r>
            <a:rPr lang="it-IT" sz="1400" dirty="0"/>
            <a:t>Registrare fatture fornitore</a:t>
          </a:r>
        </a:p>
      </dgm:t>
    </dgm:pt>
    <dgm:pt modelId="{31C38120-954E-4E13-8A52-014A794D8554}" type="parTrans" cxnId="{53199A72-FE93-40B6-A821-5936CCA9E5A2}">
      <dgm:prSet/>
      <dgm:spPr/>
      <dgm:t>
        <a:bodyPr/>
        <a:lstStyle/>
        <a:p>
          <a:endParaRPr lang="it-IT"/>
        </a:p>
      </dgm:t>
    </dgm:pt>
    <dgm:pt modelId="{6680057D-6AE0-45C5-9EC1-FFBCA31AE691}" type="sibTrans" cxnId="{53199A72-FE93-40B6-A821-5936CCA9E5A2}">
      <dgm:prSet/>
      <dgm:spPr/>
      <dgm:t>
        <a:bodyPr/>
        <a:lstStyle/>
        <a:p>
          <a:endParaRPr lang="it-IT"/>
        </a:p>
      </dgm:t>
    </dgm:pt>
    <dgm:pt modelId="{F1712D94-A103-41C7-953B-31647BF59FD1}">
      <dgm:prSet phldrT="[Testo]" custT="1"/>
      <dgm:spPr/>
      <dgm:t>
        <a:bodyPr/>
        <a:lstStyle/>
        <a:p>
          <a:pPr>
            <a:lnSpc>
              <a:spcPct val="100000"/>
            </a:lnSpc>
          </a:pPr>
          <a:r>
            <a:rPr lang="it-IT" sz="1400" dirty="0"/>
            <a:t>Registrare fatture di vendita</a:t>
          </a:r>
        </a:p>
      </dgm:t>
    </dgm:pt>
    <dgm:pt modelId="{D9868881-562A-4D23-AE49-F6CC1FDAF8CE}" type="parTrans" cxnId="{FC5D2535-284A-4D4E-BE91-A0A9966AF940}">
      <dgm:prSet/>
      <dgm:spPr/>
      <dgm:t>
        <a:bodyPr/>
        <a:lstStyle/>
        <a:p>
          <a:endParaRPr lang="it-IT"/>
        </a:p>
      </dgm:t>
    </dgm:pt>
    <dgm:pt modelId="{69BAE104-0353-4E0D-A8A2-27FA639091B3}" type="sibTrans" cxnId="{FC5D2535-284A-4D4E-BE91-A0A9966AF940}">
      <dgm:prSet/>
      <dgm:spPr/>
      <dgm:t>
        <a:bodyPr/>
        <a:lstStyle/>
        <a:p>
          <a:endParaRPr lang="it-IT"/>
        </a:p>
      </dgm:t>
    </dgm:pt>
    <dgm:pt modelId="{72B9BEA2-E490-44C4-B60F-54269A163783}">
      <dgm:prSet phldrT="[Testo]" custT="1"/>
      <dgm:spPr/>
      <dgm:t>
        <a:bodyPr/>
        <a:lstStyle/>
        <a:p>
          <a:pPr>
            <a:lnSpc>
              <a:spcPct val="100000"/>
            </a:lnSpc>
          </a:pPr>
          <a:r>
            <a:rPr lang="it-IT" sz="1400" dirty="0"/>
            <a:t>Registrare acquisizioni di cespiti </a:t>
          </a:r>
        </a:p>
      </dgm:t>
    </dgm:pt>
    <dgm:pt modelId="{05685978-8AE5-4110-A970-E5A3C089A6BB}" type="parTrans" cxnId="{3C208B22-2819-422F-911F-EB8B30F4BC7B}">
      <dgm:prSet/>
      <dgm:spPr/>
      <dgm:t>
        <a:bodyPr/>
        <a:lstStyle/>
        <a:p>
          <a:endParaRPr lang="it-IT"/>
        </a:p>
      </dgm:t>
    </dgm:pt>
    <dgm:pt modelId="{A05547E5-9D48-462F-A960-F3DF50CEF78E}" type="sibTrans" cxnId="{3C208B22-2819-422F-911F-EB8B30F4BC7B}">
      <dgm:prSet/>
      <dgm:spPr/>
      <dgm:t>
        <a:bodyPr/>
        <a:lstStyle/>
        <a:p>
          <a:endParaRPr lang="it-IT"/>
        </a:p>
      </dgm:t>
    </dgm:pt>
    <dgm:pt modelId="{00E7D6F8-E3AA-4AED-B1AC-F0D381022A7B}">
      <dgm:prSet phldrT="[Testo]" custT="1"/>
      <dgm:spPr/>
      <dgm:t>
        <a:bodyPr/>
        <a:lstStyle/>
        <a:p>
          <a:pPr>
            <a:lnSpc>
              <a:spcPct val="100000"/>
            </a:lnSpc>
          </a:pPr>
          <a:r>
            <a:rPr lang="it-IT" sz="1400" dirty="0"/>
            <a:t>Registrare scritture di assestamento</a:t>
          </a:r>
        </a:p>
      </dgm:t>
    </dgm:pt>
    <dgm:pt modelId="{265E6BFC-195E-4887-BB32-DCCC6D5C8485}" type="parTrans" cxnId="{B7036642-E72F-40BB-A178-31F217F624FB}">
      <dgm:prSet/>
      <dgm:spPr/>
      <dgm:t>
        <a:bodyPr/>
        <a:lstStyle/>
        <a:p>
          <a:endParaRPr lang="it-IT"/>
        </a:p>
      </dgm:t>
    </dgm:pt>
    <dgm:pt modelId="{7D63B46F-8FF4-4C52-8C5D-A27D562FDEDA}" type="sibTrans" cxnId="{B7036642-E72F-40BB-A178-31F217F624FB}">
      <dgm:prSet/>
      <dgm:spPr/>
      <dgm:t>
        <a:bodyPr/>
        <a:lstStyle/>
        <a:p>
          <a:endParaRPr lang="it-IT"/>
        </a:p>
      </dgm:t>
    </dgm:pt>
    <dgm:pt modelId="{90803400-BAAB-4E7A-8DBF-3FE4795047D3}">
      <dgm:prSet phldrT="[Testo]" custT="1"/>
      <dgm:spPr/>
      <dgm:t>
        <a:bodyPr/>
        <a:lstStyle/>
        <a:p>
          <a:pPr>
            <a:lnSpc>
              <a:spcPct val="100000"/>
            </a:lnSpc>
          </a:pPr>
          <a:r>
            <a:rPr lang="it-IT" sz="1400" dirty="0"/>
            <a:t>Ammortamento mensile dei cespiti</a:t>
          </a:r>
        </a:p>
      </dgm:t>
    </dgm:pt>
    <dgm:pt modelId="{3E427EF7-5E7C-4FC6-B421-E0B205DF6058}" type="parTrans" cxnId="{07CD99E0-B47C-494F-9DFB-833F2E628668}">
      <dgm:prSet/>
      <dgm:spPr/>
      <dgm:t>
        <a:bodyPr/>
        <a:lstStyle/>
        <a:p>
          <a:endParaRPr lang="it-IT"/>
        </a:p>
      </dgm:t>
    </dgm:pt>
    <dgm:pt modelId="{1826D96A-7CA9-41AA-8574-E38FBBE4B96F}" type="sibTrans" cxnId="{07CD99E0-B47C-494F-9DFB-833F2E628668}">
      <dgm:prSet/>
      <dgm:spPr/>
      <dgm:t>
        <a:bodyPr/>
        <a:lstStyle/>
        <a:p>
          <a:endParaRPr lang="it-IT"/>
        </a:p>
      </dgm:t>
    </dgm:pt>
    <dgm:pt modelId="{525966EF-6BC2-4BBD-9C12-9E593560E325}" type="pres">
      <dgm:prSet presAssocID="{C3AA9BD2-8493-498B-8A9B-6C48A0C69BBF}" presName="root" presStyleCnt="0">
        <dgm:presLayoutVars>
          <dgm:dir/>
          <dgm:resizeHandles val="exact"/>
        </dgm:presLayoutVars>
      </dgm:prSet>
      <dgm:spPr/>
    </dgm:pt>
    <dgm:pt modelId="{3D0E212A-E260-434B-996F-684FCC5D2324}" type="pres">
      <dgm:prSet presAssocID="{DBA3A7FE-06D1-4BBC-807A-05EF943942DF}" presName="compNode" presStyleCnt="0"/>
      <dgm:spPr/>
    </dgm:pt>
    <dgm:pt modelId="{E546BA5D-D838-45DA-B1A3-644B6B014218}" type="pres">
      <dgm:prSet presAssocID="{DBA3A7FE-06D1-4BBC-807A-05EF943942DF}" presName="iconRect" presStyleLbl="node1" presStyleIdx="0" presStyleCnt="5" custScaleX="164491" custScaleY="16073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7F5C6539-907B-4446-B34E-4ADA2D4B5322}" type="pres">
      <dgm:prSet presAssocID="{DBA3A7FE-06D1-4BBC-807A-05EF943942DF}" presName="spaceRect" presStyleCnt="0"/>
      <dgm:spPr/>
    </dgm:pt>
    <dgm:pt modelId="{3963B0D3-82EF-4BDF-B9CD-CA1074AB7179}" type="pres">
      <dgm:prSet presAssocID="{DBA3A7FE-06D1-4BBC-807A-05EF943942DF}" presName="textRect" presStyleLbl="revTx" presStyleIdx="0" presStyleCnt="5" custScaleX="151628" custScaleY="123419">
        <dgm:presLayoutVars>
          <dgm:chMax val="1"/>
          <dgm:chPref val="1"/>
        </dgm:presLayoutVars>
      </dgm:prSet>
      <dgm:spPr/>
    </dgm:pt>
    <dgm:pt modelId="{004E8B72-E0B4-4208-ACB7-19BAC48DFF39}" type="pres">
      <dgm:prSet presAssocID="{6680057D-6AE0-45C5-9EC1-FFBCA31AE691}" presName="sibTrans" presStyleCnt="0"/>
      <dgm:spPr/>
    </dgm:pt>
    <dgm:pt modelId="{CDC71495-BD6F-4DB4-8C66-9CC9AA93E9F8}" type="pres">
      <dgm:prSet presAssocID="{F1712D94-A103-41C7-953B-31647BF59FD1}" presName="compNode" presStyleCnt="0"/>
      <dgm:spPr/>
    </dgm:pt>
    <dgm:pt modelId="{10AB05B9-828B-4EAF-AC59-22F2E25D7396}" type="pres">
      <dgm:prSet presAssocID="{F1712D94-A103-41C7-953B-31647BF59FD1}" presName="iconRect" presStyleLbl="node1" presStyleIdx="1" presStyleCnt="5" custScaleX="164491" custScaleY="16073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9B5F8217-3F19-4C1D-8751-F5CE2B331A13}" type="pres">
      <dgm:prSet presAssocID="{F1712D94-A103-41C7-953B-31647BF59FD1}" presName="spaceRect" presStyleCnt="0"/>
      <dgm:spPr/>
    </dgm:pt>
    <dgm:pt modelId="{4D6A062B-661F-4A2B-8732-05CFDE3A4427}" type="pres">
      <dgm:prSet presAssocID="{F1712D94-A103-41C7-953B-31647BF59FD1}" presName="textRect" presStyleLbl="revTx" presStyleIdx="1" presStyleCnt="5" custScaleX="134524" custScaleY="170329" custLinFactNeighborX="782" custLinFactNeighborY="41183">
        <dgm:presLayoutVars>
          <dgm:chMax val="1"/>
          <dgm:chPref val="1"/>
        </dgm:presLayoutVars>
      </dgm:prSet>
      <dgm:spPr/>
    </dgm:pt>
    <dgm:pt modelId="{26B95CD4-F6D1-4DBA-B17C-3B9808FF667D}" type="pres">
      <dgm:prSet presAssocID="{69BAE104-0353-4E0D-A8A2-27FA639091B3}" presName="sibTrans" presStyleCnt="0"/>
      <dgm:spPr/>
    </dgm:pt>
    <dgm:pt modelId="{483FFE94-DEA4-4FF4-B6D3-B3E6400AA470}" type="pres">
      <dgm:prSet presAssocID="{72B9BEA2-E490-44C4-B60F-54269A163783}" presName="compNode" presStyleCnt="0"/>
      <dgm:spPr/>
    </dgm:pt>
    <dgm:pt modelId="{B968CAE7-BC2D-4210-94CE-9FCB355F4780}" type="pres">
      <dgm:prSet presAssocID="{72B9BEA2-E490-44C4-B60F-54269A163783}" presName="iconRect" presStyleLbl="node1" presStyleIdx="2" presStyleCnt="5" custScaleX="164491" custScaleY="16073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etta di mano"/>
        </a:ext>
      </dgm:extLst>
    </dgm:pt>
    <dgm:pt modelId="{A096FC70-9FDC-4A6A-904F-792CC3890F28}" type="pres">
      <dgm:prSet presAssocID="{72B9BEA2-E490-44C4-B60F-54269A163783}" presName="spaceRect" presStyleCnt="0"/>
      <dgm:spPr/>
    </dgm:pt>
    <dgm:pt modelId="{1B9C0103-73CD-4777-A655-DEA4C3C0243A}" type="pres">
      <dgm:prSet presAssocID="{72B9BEA2-E490-44C4-B60F-54269A163783}" presName="textRect" presStyleLbl="revTx" presStyleIdx="2" presStyleCnt="5" custScaleX="164465" custLinFactNeighborX="-2521" custLinFactNeighborY="-12099">
        <dgm:presLayoutVars>
          <dgm:chMax val="1"/>
          <dgm:chPref val="1"/>
        </dgm:presLayoutVars>
      </dgm:prSet>
      <dgm:spPr/>
    </dgm:pt>
    <dgm:pt modelId="{CFD3EFE5-8A24-4F94-83CA-E7F1BFAE4AD4}" type="pres">
      <dgm:prSet presAssocID="{A05547E5-9D48-462F-A960-F3DF50CEF78E}" presName="sibTrans" presStyleCnt="0"/>
      <dgm:spPr/>
    </dgm:pt>
    <dgm:pt modelId="{C0BA09C1-5C04-4286-AE32-9C0C7C49F3C7}" type="pres">
      <dgm:prSet presAssocID="{00E7D6F8-E3AA-4AED-B1AC-F0D381022A7B}" presName="compNode" presStyleCnt="0"/>
      <dgm:spPr/>
    </dgm:pt>
    <dgm:pt modelId="{43BFAC01-68CD-4E3C-B2C9-BE6D1694DAA8}" type="pres">
      <dgm:prSet presAssocID="{00E7D6F8-E3AA-4AED-B1AC-F0D381022A7B}" presName="iconRect" presStyleLbl="node1" presStyleIdx="3" presStyleCnt="5" custScaleX="164491" custScaleY="16073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bri"/>
        </a:ext>
      </dgm:extLst>
    </dgm:pt>
    <dgm:pt modelId="{70806010-772F-4CC6-88A6-66F45E3A62D8}" type="pres">
      <dgm:prSet presAssocID="{00E7D6F8-E3AA-4AED-B1AC-F0D381022A7B}" presName="spaceRect" presStyleCnt="0"/>
      <dgm:spPr/>
    </dgm:pt>
    <dgm:pt modelId="{CCAD89AD-073F-4384-8C3B-53C7F82EED43}" type="pres">
      <dgm:prSet presAssocID="{00E7D6F8-E3AA-4AED-B1AC-F0D381022A7B}" presName="textRect" presStyleLbl="revTx" presStyleIdx="3" presStyleCnt="5" custScaleX="176089" custScaleY="116379">
        <dgm:presLayoutVars>
          <dgm:chMax val="1"/>
          <dgm:chPref val="1"/>
        </dgm:presLayoutVars>
      </dgm:prSet>
      <dgm:spPr/>
    </dgm:pt>
    <dgm:pt modelId="{43EB5EA9-D624-475D-B7EE-5608DDD63B1E}" type="pres">
      <dgm:prSet presAssocID="{7D63B46F-8FF4-4C52-8C5D-A27D562FDEDA}" presName="sibTrans" presStyleCnt="0"/>
      <dgm:spPr/>
    </dgm:pt>
    <dgm:pt modelId="{D0CB6516-66F0-439B-BC28-0A05BE95B5A9}" type="pres">
      <dgm:prSet presAssocID="{90803400-BAAB-4E7A-8DBF-3FE4795047D3}" presName="compNode" presStyleCnt="0"/>
      <dgm:spPr/>
    </dgm:pt>
    <dgm:pt modelId="{8AAD9498-CA74-46C0-8C43-45A0F6177C72}" type="pres">
      <dgm:prSet presAssocID="{90803400-BAAB-4E7A-8DBF-3FE4795047D3}" presName="iconRect" presStyleLbl="node1" presStyleIdx="4" presStyleCnt="5" custScaleX="164491" custScaleY="160733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2DE8708-4F02-4791-A275-2B8B63043154}" type="pres">
      <dgm:prSet presAssocID="{90803400-BAAB-4E7A-8DBF-3FE4795047D3}" presName="spaceRect" presStyleCnt="0"/>
      <dgm:spPr/>
    </dgm:pt>
    <dgm:pt modelId="{702E7775-98E9-4015-B7E8-AD2C4B39487E}" type="pres">
      <dgm:prSet presAssocID="{90803400-BAAB-4E7A-8DBF-3FE4795047D3}" presName="textRect" presStyleLbl="revTx" presStyleIdx="4" presStyleCnt="5" custScaleX="146717" custLinFactNeighborY="-15537">
        <dgm:presLayoutVars>
          <dgm:chMax val="1"/>
          <dgm:chPref val="1"/>
        </dgm:presLayoutVars>
      </dgm:prSet>
      <dgm:spPr/>
    </dgm:pt>
  </dgm:ptLst>
  <dgm:cxnLst>
    <dgm:cxn modelId="{3C208B22-2819-422F-911F-EB8B30F4BC7B}" srcId="{C3AA9BD2-8493-498B-8A9B-6C48A0C69BBF}" destId="{72B9BEA2-E490-44C4-B60F-54269A163783}" srcOrd="2" destOrd="0" parTransId="{05685978-8AE5-4110-A970-E5A3C089A6BB}" sibTransId="{A05547E5-9D48-462F-A960-F3DF50CEF78E}"/>
    <dgm:cxn modelId="{FC5D2535-284A-4D4E-BE91-A0A9966AF940}" srcId="{C3AA9BD2-8493-498B-8A9B-6C48A0C69BBF}" destId="{F1712D94-A103-41C7-953B-31647BF59FD1}" srcOrd="1" destOrd="0" parTransId="{D9868881-562A-4D23-AE49-F6CC1FDAF8CE}" sibTransId="{69BAE104-0353-4E0D-A8A2-27FA639091B3}"/>
    <dgm:cxn modelId="{C7B11940-D62D-4ADB-BC30-35E0AACB24A6}" type="presOf" srcId="{F1712D94-A103-41C7-953B-31647BF59FD1}" destId="{4D6A062B-661F-4A2B-8732-05CFDE3A4427}" srcOrd="0" destOrd="0" presId="urn:microsoft.com/office/officeart/2018/2/layout/IconLabelList"/>
    <dgm:cxn modelId="{B7036642-E72F-40BB-A178-31F217F624FB}" srcId="{C3AA9BD2-8493-498B-8A9B-6C48A0C69BBF}" destId="{00E7D6F8-E3AA-4AED-B1AC-F0D381022A7B}" srcOrd="3" destOrd="0" parTransId="{265E6BFC-195E-4887-BB32-DCCC6D5C8485}" sibTransId="{7D63B46F-8FF4-4C52-8C5D-A27D562FDEDA}"/>
    <dgm:cxn modelId="{FD756465-D994-4865-A3A0-A38D0562202B}" type="presOf" srcId="{00E7D6F8-E3AA-4AED-B1AC-F0D381022A7B}" destId="{CCAD89AD-073F-4384-8C3B-53C7F82EED43}" srcOrd="0" destOrd="0" presId="urn:microsoft.com/office/officeart/2018/2/layout/IconLabelList"/>
    <dgm:cxn modelId="{906E2D4F-746D-4DA4-97CE-66B1A1CDAD11}" type="presOf" srcId="{C3AA9BD2-8493-498B-8A9B-6C48A0C69BBF}" destId="{525966EF-6BC2-4BBD-9C12-9E593560E325}" srcOrd="0" destOrd="0" presId="urn:microsoft.com/office/officeart/2018/2/layout/IconLabelList"/>
    <dgm:cxn modelId="{53199A72-FE93-40B6-A821-5936CCA9E5A2}" srcId="{C3AA9BD2-8493-498B-8A9B-6C48A0C69BBF}" destId="{DBA3A7FE-06D1-4BBC-807A-05EF943942DF}" srcOrd="0" destOrd="0" parTransId="{31C38120-954E-4E13-8A52-014A794D8554}" sibTransId="{6680057D-6AE0-45C5-9EC1-FFBCA31AE691}"/>
    <dgm:cxn modelId="{07CD99E0-B47C-494F-9DFB-833F2E628668}" srcId="{C3AA9BD2-8493-498B-8A9B-6C48A0C69BBF}" destId="{90803400-BAAB-4E7A-8DBF-3FE4795047D3}" srcOrd="4" destOrd="0" parTransId="{3E427EF7-5E7C-4FC6-B421-E0B205DF6058}" sibTransId="{1826D96A-7CA9-41AA-8574-E38FBBE4B96F}"/>
    <dgm:cxn modelId="{C06A7CE1-A9FA-4F80-B672-567102AA9767}" type="presOf" srcId="{DBA3A7FE-06D1-4BBC-807A-05EF943942DF}" destId="{3963B0D3-82EF-4BDF-B9CD-CA1074AB7179}" srcOrd="0" destOrd="0" presId="urn:microsoft.com/office/officeart/2018/2/layout/IconLabelList"/>
    <dgm:cxn modelId="{88348FE2-6360-4663-915D-78F283C911B6}" type="presOf" srcId="{90803400-BAAB-4E7A-8DBF-3FE4795047D3}" destId="{702E7775-98E9-4015-B7E8-AD2C4B39487E}" srcOrd="0" destOrd="0" presId="urn:microsoft.com/office/officeart/2018/2/layout/IconLabelList"/>
    <dgm:cxn modelId="{B52A31FD-7B7D-498C-B61B-72EEA4761D6D}" type="presOf" srcId="{72B9BEA2-E490-44C4-B60F-54269A163783}" destId="{1B9C0103-73CD-4777-A655-DEA4C3C0243A}" srcOrd="0" destOrd="0" presId="urn:microsoft.com/office/officeart/2018/2/layout/IconLabelList"/>
    <dgm:cxn modelId="{F6B87E61-CE94-4D3A-BB42-FB4EEA0F3380}" type="presParOf" srcId="{525966EF-6BC2-4BBD-9C12-9E593560E325}" destId="{3D0E212A-E260-434B-996F-684FCC5D2324}" srcOrd="0" destOrd="0" presId="urn:microsoft.com/office/officeart/2018/2/layout/IconLabelList"/>
    <dgm:cxn modelId="{545F4D1A-30CF-44DF-A015-6810827F60C2}" type="presParOf" srcId="{3D0E212A-E260-434B-996F-684FCC5D2324}" destId="{E546BA5D-D838-45DA-B1A3-644B6B014218}" srcOrd="0" destOrd="0" presId="urn:microsoft.com/office/officeart/2018/2/layout/IconLabelList"/>
    <dgm:cxn modelId="{6B276F2E-F4B7-4F29-A7F7-E77051B688BB}" type="presParOf" srcId="{3D0E212A-E260-434B-996F-684FCC5D2324}" destId="{7F5C6539-907B-4446-B34E-4ADA2D4B5322}" srcOrd="1" destOrd="0" presId="urn:microsoft.com/office/officeart/2018/2/layout/IconLabelList"/>
    <dgm:cxn modelId="{6A592E07-83C1-4F1D-9812-235C384D18DF}" type="presParOf" srcId="{3D0E212A-E260-434B-996F-684FCC5D2324}" destId="{3963B0D3-82EF-4BDF-B9CD-CA1074AB7179}" srcOrd="2" destOrd="0" presId="urn:microsoft.com/office/officeart/2018/2/layout/IconLabelList"/>
    <dgm:cxn modelId="{097337E4-B11A-44B5-BF2D-6E39B0E4DA54}" type="presParOf" srcId="{525966EF-6BC2-4BBD-9C12-9E593560E325}" destId="{004E8B72-E0B4-4208-ACB7-19BAC48DFF39}" srcOrd="1" destOrd="0" presId="urn:microsoft.com/office/officeart/2018/2/layout/IconLabelList"/>
    <dgm:cxn modelId="{BBB53BBC-EFEF-47DF-A24B-F3CC87969E23}" type="presParOf" srcId="{525966EF-6BC2-4BBD-9C12-9E593560E325}" destId="{CDC71495-BD6F-4DB4-8C66-9CC9AA93E9F8}" srcOrd="2" destOrd="0" presId="urn:microsoft.com/office/officeart/2018/2/layout/IconLabelList"/>
    <dgm:cxn modelId="{14AD3311-CF48-42A6-9676-04A7C5C5F33F}" type="presParOf" srcId="{CDC71495-BD6F-4DB4-8C66-9CC9AA93E9F8}" destId="{10AB05B9-828B-4EAF-AC59-22F2E25D7396}" srcOrd="0" destOrd="0" presId="urn:microsoft.com/office/officeart/2018/2/layout/IconLabelList"/>
    <dgm:cxn modelId="{8D40BBAE-6044-4E05-888A-85C4BF874128}" type="presParOf" srcId="{CDC71495-BD6F-4DB4-8C66-9CC9AA93E9F8}" destId="{9B5F8217-3F19-4C1D-8751-F5CE2B331A13}" srcOrd="1" destOrd="0" presId="urn:microsoft.com/office/officeart/2018/2/layout/IconLabelList"/>
    <dgm:cxn modelId="{063629EC-E65F-4889-B262-8A10D1686A51}" type="presParOf" srcId="{CDC71495-BD6F-4DB4-8C66-9CC9AA93E9F8}" destId="{4D6A062B-661F-4A2B-8732-05CFDE3A4427}" srcOrd="2" destOrd="0" presId="urn:microsoft.com/office/officeart/2018/2/layout/IconLabelList"/>
    <dgm:cxn modelId="{D53063DA-4107-4AE4-B905-26A774284426}" type="presParOf" srcId="{525966EF-6BC2-4BBD-9C12-9E593560E325}" destId="{26B95CD4-F6D1-4DBA-B17C-3B9808FF667D}" srcOrd="3" destOrd="0" presId="urn:microsoft.com/office/officeart/2018/2/layout/IconLabelList"/>
    <dgm:cxn modelId="{E7BB07B2-E5F1-4186-AE2F-065A8A3B6441}" type="presParOf" srcId="{525966EF-6BC2-4BBD-9C12-9E593560E325}" destId="{483FFE94-DEA4-4FF4-B6D3-B3E6400AA470}" srcOrd="4" destOrd="0" presId="urn:microsoft.com/office/officeart/2018/2/layout/IconLabelList"/>
    <dgm:cxn modelId="{666F5C21-AD5E-4AA2-B712-FA8E9D9E3EA0}" type="presParOf" srcId="{483FFE94-DEA4-4FF4-B6D3-B3E6400AA470}" destId="{B968CAE7-BC2D-4210-94CE-9FCB355F4780}" srcOrd="0" destOrd="0" presId="urn:microsoft.com/office/officeart/2018/2/layout/IconLabelList"/>
    <dgm:cxn modelId="{2E1A9B5F-1C08-4C01-80A4-B82A322325AF}" type="presParOf" srcId="{483FFE94-DEA4-4FF4-B6D3-B3E6400AA470}" destId="{A096FC70-9FDC-4A6A-904F-792CC3890F28}" srcOrd="1" destOrd="0" presId="urn:microsoft.com/office/officeart/2018/2/layout/IconLabelList"/>
    <dgm:cxn modelId="{B3DD2869-1ECF-4054-924F-902E9195CB18}" type="presParOf" srcId="{483FFE94-DEA4-4FF4-B6D3-B3E6400AA470}" destId="{1B9C0103-73CD-4777-A655-DEA4C3C0243A}" srcOrd="2" destOrd="0" presId="urn:microsoft.com/office/officeart/2018/2/layout/IconLabelList"/>
    <dgm:cxn modelId="{3E03AED3-92E6-43F1-B857-A4C6D413ED55}" type="presParOf" srcId="{525966EF-6BC2-4BBD-9C12-9E593560E325}" destId="{CFD3EFE5-8A24-4F94-83CA-E7F1BFAE4AD4}" srcOrd="5" destOrd="0" presId="urn:microsoft.com/office/officeart/2018/2/layout/IconLabelList"/>
    <dgm:cxn modelId="{B60D417B-BDEE-43C8-8899-BB12453D5355}" type="presParOf" srcId="{525966EF-6BC2-4BBD-9C12-9E593560E325}" destId="{C0BA09C1-5C04-4286-AE32-9C0C7C49F3C7}" srcOrd="6" destOrd="0" presId="urn:microsoft.com/office/officeart/2018/2/layout/IconLabelList"/>
    <dgm:cxn modelId="{BC6A0A1A-39D9-4D84-AD2C-32578EF0C525}" type="presParOf" srcId="{C0BA09C1-5C04-4286-AE32-9C0C7C49F3C7}" destId="{43BFAC01-68CD-4E3C-B2C9-BE6D1694DAA8}" srcOrd="0" destOrd="0" presId="urn:microsoft.com/office/officeart/2018/2/layout/IconLabelList"/>
    <dgm:cxn modelId="{E7B7C0F8-100C-4024-B09C-1289168591B4}" type="presParOf" srcId="{C0BA09C1-5C04-4286-AE32-9C0C7C49F3C7}" destId="{70806010-772F-4CC6-88A6-66F45E3A62D8}" srcOrd="1" destOrd="0" presId="urn:microsoft.com/office/officeart/2018/2/layout/IconLabelList"/>
    <dgm:cxn modelId="{10ED2DD3-F368-42C6-84BD-ADB09E2262A6}" type="presParOf" srcId="{C0BA09C1-5C04-4286-AE32-9C0C7C49F3C7}" destId="{CCAD89AD-073F-4384-8C3B-53C7F82EED43}" srcOrd="2" destOrd="0" presId="urn:microsoft.com/office/officeart/2018/2/layout/IconLabelList"/>
    <dgm:cxn modelId="{4E2724C6-A871-461F-9739-F6B6AECC8D6F}" type="presParOf" srcId="{525966EF-6BC2-4BBD-9C12-9E593560E325}" destId="{43EB5EA9-D624-475D-B7EE-5608DDD63B1E}" srcOrd="7" destOrd="0" presId="urn:microsoft.com/office/officeart/2018/2/layout/IconLabelList"/>
    <dgm:cxn modelId="{954844A8-2343-44F3-A5AC-9FA1612D1513}" type="presParOf" srcId="{525966EF-6BC2-4BBD-9C12-9E593560E325}" destId="{D0CB6516-66F0-439B-BC28-0A05BE95B5A9}" srcOrd="8" destOrd="0" presId="urn:microsoft.com/office/officeart/2018/2/layout/IconLabelList"/>
    <dgm:cxn modelId="{677C3608-4708-4888-A120-A663AC7C01A6}" type="presParOf" srcId="{D0CB6516-66F0-439B-BC28-0A05BE95B5A9}" destId="{8AAD9498-CA74-46C0-8C43-45A0F6177C72}" srcOrd="0" destOrd="0" presId="urn:microsoft.com/office/officeart/2018/2/layout/IconLabelList"/>
    <dgm:cxn modelId="{D220FA59-7DCB-4472-B9F6-380CC7593747}" type="presParOf" srcId="{D0CB6516-66F0-439B-BC28-0A05BE95B5A9}" destId="{92DE8708-4F02-4791-A275-2B8B63043154}" srcOrd="1" destOrd="0" presId="urn:microsoft.com/office/officeart/2018/2/layout/IconLabelList"/>
    <dgm:cxn modelId="{C77FBAC2-D84D-43DA-A3E3-03F20068DB4C}" type="presParOf" srcId="{D0CB6516-66F0-439B-BC28-0A05BE95B5A9}" destId="{702E7775-98E9-4015-B7E8-AD2C4B39487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372E67-8F69-4C72-BD7B-A5995A7609C9}" type="doc">
      <dgm:prSet loTypeId="urn:microsoft.com/office/officeart/2005/8/layout/chevron1" loCatId="process" qsTypeId="urn:microsoft.com/office/officeart/2005/8/quickstyle/simple1" qsCatId="simple" csTypeId="urn:microsoft.com/office/officeart/2005/8/colors/colorful3" csCatId="colorful" phldr="1"/>
      <dgm:spPr/>
    </dgm:pt>
    <dgm:pt modelId="{A148D0F3-112C-4B04-9B75-0D62A0D5E47D}">
      <dgm:prSet phldrT="[Testo]" custT="1"/>
      <dgm:spPr/>
      <dgm:t>
        <a:bodyPr/>
        <a:lstStyle/>
        <a:p>
          <a:pPr>
            <a:lnSpc>
              <a:spcPct val="150000"/>
            </a:lnSpc>
          </a:pPr>
          <a:r>
            <a:rPr lang="it-IT" sz="1600" dirty="0"/>
            <a:t>EDA</a:t>
          </a:r>
        </a:p>
        <a:p>
          <a:pPr>
            <a:lnSpc>
              <a:spcPct val="150000"/>
            </a:lnSpc>
          </a:pPr>
          <a:r>
            <a:rPr lang="it-IT" sz="1600" dirty="0"/>
            <a:t>Preprocessing</a:t>
          </a:r>
        </a:p>
      </dgm:t>
    </dgm:pt>
    <dgm:pt modelId="{CC2C15DA-22A6-404D-8F0E-3ED83C8A68F8}" type="parTrans" cxnId="{299DC9C2-F34B-42A6-9358-03F607070146}">
      <dgm:prSet/>
      <dgm:spPr/>
      <dgm:t>
        <a:bodyPr/>
        <a:lstStyle/>
        <a:p>
          <a:endParaRPr lang="it-IT"/>
        </a:p>
      </dgm:t>
    </dgm:pt>
    <dgm:pt modelId="{5AAE6A7E-18AE-4753-80F4-C6227F127319}" type="sibTrans" cxnId="{299DC9C2-F34B-42A6-9358-03F607070146}">
      <dgm:prSet/>
      <dgm:spPr/>
      <dgm:t>
        <a:bodyPr/>
        <a:lstStyle/>
        <a:p>
          <a:endParaRPr lang="it-IT"/>
        </a:p>
      </dgm:t>
    </dgm:pt>
    <dgm:pt modelId="{4D6D11DC-C0CB-4D04-A2AE-850D207460EF}">
      <dgm:prSet phldrT="[Testo]" custT="1"/>
      <dgm:spPr/>
      <dgm:t>
        <a:bodyPr/>
        <a:lstStyle/>
        <a:p>
          <a:pPr>
            <a:lnSpc>
              <a:spcPct val="150000"/>
            </a:lnSpc>
          </a:pPr>
          <a:r>
            <a:rPr lang="it-IT" sz="1600" dirty="0"/>
            <a:t>Model </a:t>
          </a:r>
        </a:p>
        <a:p>
          <a:pPr>
            <a:lnSpc>
              <a:spcPct val="150000"/>
            </a:lnSpc>
          </a:pPr>
          <a:r>
            <a:rPr lang="it-IT" sz="1600" dirty="0"/>
            <a:t>selection</a:t>
          </a:r>
        </a:p>
      </dgm:t>
    </dgm:pt>
    <dgm:pt modelId="{70CB3C72-E64D-444F-A3E0-DC53A7966BF8}" type="parTrans" cxnId="{F01C97FF-A34E-471D-8F62-41798CA13682}">
      <dgm:prSet/>
      <dgm:spPr/>
      <dgm:t>
        <a:bodyPr/>
        <a:lstStyle/>
        <a:p>
          <a:endParaRPr lang="it-IT"/>
        </a:p>
      </dgm:t>
    </dgm:pt>
    <dgm:pt modelId="{F90615B8-A6CB-4E1B-9AF1-440AA9572E7B}" type="sibTrans" cxnId="{F01C97FF-A34E-471D-8F62-41798CA13682}">
      <dgm:prSet/>
      <dgm:spPr/>
      <dgm:t>
        <a:bodyPr/>
        <a:lstStyle/>
        <a:p>
          <a:endParaRPr lang="it-IT"/>
        </a:p>
      </dgm:t>
    </dgm:pt>
    <dgm:pt modelId="{0E227DDC-FF90-4947-B5F5-6C56DA25D520}">
      <dgm:prSet phldrT="[Testo]" custT="1"/>
      <dgm:spPr/>
      <dgm:t>
        <a:bodyPr/>
        <a:lstStyle/>
        <a:p>
          <a:pPr>
            <a:lnSpc>
              <a:spcPct val="150000"/>
            </a:lnSpc>
          </a:pPr>
          <a:r>
            <a:rPr lang="it-IT" sz="1600" dirty="0"/>
            <a:t>Hyperparameter </a:t>
          </a:r>
        </a:p>
        <a:p>
          <a:pPr>
            <a:lnSpc>
              <a:spcPct val="150000"/>
            </a:lnSpc>
          </a:pPr>
          <a:r>
            <a:rPr lang="it-IT" sz="1600" dirty="0"/>
            <a:t>optimization                </a:t>
          </a:r>
        </a:p>
      </dgm:t>
    </dgm:pt>
    <dgm:pt modelId="{639FBE02-4BC8-4D39-89ED-0503B14ADF60}" type="parTrans" cxnId="{AA24162F-56A7-4307-8FD5-EC910FB4118F}">
      <dgm:prSet/>
      <dgm:spPr/>
      <dgm:t>
        <a:bodyPr/>
        <a:lstStyle/>
        <a:p>
          <a:endParaRPr lang="it-IT"/>
        </a:p>
      </dgm:t>
    </dgm:pt>
    <dgm:pt modelId="{E035DB6B-E217-454C-B6A8-BF3616C51DA3}" type="sibTrans" cxnId="{AA24162F-56A7-4307-8FD5-EC910FB4118F}">
      <dgm:prSet/>
      <dgm:spPr/>
      <dgm:t>
        <a:bodyPr/>
        <a:lstStyle/>
        <a:p>
          <a:endParaRPr lang="it-IT"/>
        </a:p>
      </dgm:t>
    </dgm:pt>
    <dgm:pt modelId="{F243E139-6491-4390-9E41-6A5D932698DE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600" dirty="0"/>
            <a:t>Model </a:t>
          </a:r>
        </a:p>
        <a:p>
          <a:pPr>
            <a:lnSpc>
              <a:spcPct val="150000"/>
            </a:lnSpc>
          </a:pPr>
          <a:r>
            <a:rPr lang="it-IT" sz="1600" dirty="0"/>
            <a:t>evaluation</a:t>
          </a:r>
        </a:p>
      </dgm:t>
    </dgm:pt>
    <dgm:pt modelId="{A14606E8-C780-49FE-8C5F-7EC04A3DA589}" type="parTrans" cxnId="{6B17B177-80C3-43BA-9066-859DB01CCA17}">
      <dgm:prSet/>
      <dgm:spPr/>
      <dgm:t>
        <a:bodyPr/>
        <a:lstStyle/>
        <a:p>
          <a:endParaRPr lang="it-IT"/>
        </a:p>
      </dgm:t>
    </dgm:pt>
    <dgm:pt modelId="{5607155F-0281-4B27-9D76-48BBCDD40E66}" type="sibTrans" cxnId="{6B17B177-80C3-43BA-9066-859DB01CCA17}">
      <dgm:prSet/>
      <dgm:spPr/>
      <dgm:t>
        <a:bodyPr/>
        <a:lstStyle/>
        <a:p>
          <a:endParaRPr lang="it-IT"/>
        </a:p>
      </dgm:t>
    </dgm:pt>
    <dgm:pt modelId="{83188816-66BD-4CFF-8B62-3F069200DA5F}" type="pres">
      <dgm:prSet presAssocID="{FD372E67-8F69-4C72-BD7B-A5995A7609C9}" presName="Name0" presStyleCnt="0">
        <dgm:presLayoutVars>
          <dgm:dir/>
          <dgm:animLvl val="lvl"/>
          <dgm:resizeHandles val="exact"/>
        </dgm:presLayoutVars>
      </dgm:prSet>
      <dgm:spPr/>
    </dgm:pt>
    <dgm:pt modelId="{C94DC20F-B9A7-4D58-99CD-4E10D7CC746F}" type="pres">
      <dgm:prSet presAssocID="{A148D0F3-112C-4B04-9B75-0D62A0D5E47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BA6E91-ADC7-4906-ADB0-7866F608F2C3}" type="pres">
      <dgm:prSet presAssocID="{5AAE6A7E-18AE-4753-80F4-C6227F127319}" presName="parTxOnlySpace" presStyleCnt="0"/>
      <dgm:spPr/>
    </dgm:pt>
    <dgm:pt modelId="{66A3A07B-4F59-4D49-937F-F2523A5F10CF}" type="pres">
      <dgm:prSet presAssocID="{4D6D11DC-C0CB-4D04-A2AE-850D207460E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5FE84D0-B832-4A99-83F6-EEC5190B61B6}" type="pres">
      <dgm:prSet presAssocID="{F90615B8-A6CB-4E1B-9AF1-440AA9572E7B}" presName="parTxOnlySpace" presStyleCnt="0"/>
      <dgm:spPr/>
    </dgm:pt>
    <dgm:pt modelId="{ED9A70CE-C6B0-4BDD-A4D7-5F79E6C2EC8D}" type="pres">
      <dgm:prSet presAssocID="{0E227DDC-FF90-4947-B5F5-6C56DA25D52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9640BA9-BC7A-4CC0-8A92-6F77B3AE15A0}" type="pres">
      <dgm:prSet presAssocID="{E035DB6B-E217-454C-B6A8-BF3616C51DA3}" presName="parTxOnlySpace" presStyleCnt="0"/>
      <dgm:spPr/>
    </dgm:pt>
    <dgm:pt modelId="{84FECD98-56F7-41CB-A6C4-3B6AF1E389CC}" type="pres">
      <dgm:prSet presAssocID="{F243E139-6491-4390-9E41-6A5D932698DE}" presName="parTxOnly" presStyleLbl="node1" presStyleIdx="3" presStyleCnt="4" custLinFactNeighborX="-12499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5929BE01-E136-4D4B-90E0-E69DADE70BC6}" type="presOf" srcId="{4D6D11DC-C0CB-4D04-A2AE-850D207460EF}" destId="{66A3A07B-4F59-4D49-937F-F2523A5F10CF}" srcOrd="0" destOrd="0" presId="urn:microsoft.com/office/officeart/2005/8/layout/chevron1"/>
    <dgm:cxn modelId="{AA24162F-56A7-4307-8FD5-EC910FB4118F}" srcId="{FD372E67-8F69-4C72-BD7B-A5995A7609C9}" destId="{0E227DDC-FF90-4947-B5F5-6C56DA25D520}" srcOrd="2" destOrd="0" parTransId="{639FBE02-4BC8-4D39-89ED-0503B14ADF60}" sibTransId="{E035DB6B-E217-454C-B6A8-BF3616C51DA3}"/>
    <dgm:cxn modelId="{C8DAC55C-D105-4231-B4E5-03B4BF32DAA4}" type="presOf" srcId="{F243E139-6491-4390-9E41-6A5D932698DE}" destId="{84FECD98-56F7-41CB-A6C4-3B6AF1E389CC}" srcOrd="0" destOrd="0" presId="urn:microsoft.com/office/officeart/2005/8/layout/chevron1"/>
    <dgm:cxn modelId="{7D406762-278F-4A65-A75B-9E1D22924B1F}" type="presOf" srcId="{FD372E67-8F69-4C72-BD7B-A5995A7609C9}" destId="{83188816-66BD-4CFF-8B62-3F069200DA5F}" srcOrd="0" destOrd="0" presId="urn:microsoft.com/office/officeart/2005/8/layout/chevron1"/>
    <dgm:cxn modelId="{BFE65571-FE74-44B3-8FBE-6EF0A1AE3E52}" type="presOf" srcId="{0E227DDC-FF90-4947-B5F5-6C56DA25D520}" destId="{ED9A70CE-C6B0-4BDD-A4D7-5F79E6C2EC8D}" srcOrd="0" destOrd="0" presId="urn:microsoft.com/office/officeart/2005/8/layout/chevron1"/>
    <dgm:cxn modelId="{6B17B177-80C3-43BA-9066-859DB01CCA17}" srcId="{FD372E67-8F69-4C72-BD7B-A5995A7609C9}" destId="{F243E139-6491-4390-9E41-6A5D932698DE}" srcOrd="3" destOrd="0" parTransId="{A14606E8-C780-49FE-8C5F-7EC04A3DA589}" sibTransId="{5607155F-0281-4B27-9D76-48BBCDD40E66}"/>
    <dgm:cxn modelId="{DD4AB99F-7554-42C5-99B6-B04C90380EBB}" type="presOf" srcId="{A148D0F3-112C-4B04-9B75-0D62A0D5E47D}" destId="{C94DC20F-B9A7-4D58-99CD-4E10D7CC746F}" srcOrd="0" destOrd="0" presId="urn:microsoft.com/office/officeart/2005/8/layout/chevron1"/>
    <dgm:cxn modelId="{299DC9C2-F34B-42A6-9358-03F607070146}" srcId="{FD372E67-8F69-4C72-BD7B-A5995A7609C9}" destId="{A148D0F3-112C-4B04-9B75-0D62A0D5E47D}" srcOrd="0" destOrd="0" parTransId="{CC2C15DA-22A6-404D-8F0E-3ED83C8A68F8}" sibTransId="{5AAE6A7E-18AE-4753-80F4-C6227F127319}"/>
    <dgm:cxn modelId="{F01C97FF-A34E-471D-8F62-41798CA13682}" srcId="{FD372E67-8F69-4C72-BD7B-A5995A7609C9}" destId="{4D6D11DC-C0CB-4D04-A2AE-850D207460EF}" srcOrd="1" destOrd="0" parTransId="{70CB3C72-E64D-444F-A3E0-DC53A7966BF8}" sibTransId="{F90615B8-A6CB-4E1B-9AF1-440AA9572E7B}"/>
    <dgm:cxn modelId="{E56B265B-6E8F-4B58-BE99-5533A0C01C36}" type="presParOf" srcId="{83188816-66BD-4CFF-8B62-3F069200DA5F}" destId="{C94DC20F-B9A7-4D58-99CD-4E10D7CC746F}" srcOrd="0" destOrd="0" presId="urn:microsoft.com/office/officeart/2005/8/layout/chevron1"/>
    <dgm:cxn modelId="{1EAFD1AA-E6C8-4BCD-9E26-452B9BF1F23F}" type="presParOf" srcId="{83188816-66BD-4CFF-8B62-3F069200DA5F}" destId="{3EBA6E91-ADC7-4906-ADB0-7866F608F2C3}" srcOrd="1" destOrd="0" presId="urn:microsoft.com/office/officeart/2005/8/layout/chevron1"/>
    <dgm:cxn modelId="{8CDEB5EF-4951-463C-8A0E-2E070CD82A59}" type="presParOf" srcId="{83188816-66BD-4CFF-8B62-3F069200DA5F}" destId="{66A3A07B-4F59-4D49-937F-F2523A5F10CF}" srcOrd="2" destOrd="0" presId="urn:microsoft.com/office/officeart/2005/8/layout/chevron1"/>
    <dgm:cxn modelId="{E10D4BB8-0523-408F-BE4A-6253241656A2}" type="presParOf" srcId="{83188816-66BD-4CFF-8B62-3F069200DA5F}" destId="{05FE84D0-B832-4A99-83F6-EEC5190B61B6}" srcOrd="3" destOrd="0" presId="urn:microsoft.com/office/officeart/2005/8/layout/chevron1"/>
    <dgm:cxn modelId="{1132A682-9BD7-43F3-B79B-C9AF1B1380E8}" type="presParOf" srcId="{83188816-66BD-4CFF-8B62-3F069200DA5F}" destId="{ED9A70CE-C6B0-4BDD-A4D7-5F79E6C2EC8D}" srcOrd="4" destOrd="0" presId="urn:microsoft.com/office/officeart/2005/8/layout/chevron1"/>
    <dgm:cxn modelId="{14C4FCAA-EB80-4DB7-B133-FBE2294EF698}" type="presParOf" srcId="{83188816-66BD-4CFF-8B62-3F069200DA5F}" destId="{39640BA9-BC7A-4CC0-8A92-6F77B3AE15A0}" srcOrd="5" destOrd="0" presId="urn:microsoft.com/office/officeart/2005/8/layout/chevron1"/>
    <dgm:cxn modelId="{99FA8421-65AE-4C34-B5F8-DA5FED44DF00}" type="presParOf" srcId="{83188816-66BD-4CFF-8B62-3F069200DA5F}" destId="{84FECD98-56F7-41CB-A6C4-3B6AF1E389C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7B65DE-6875-4495-8B69-87EF00BB43EB}" type="doc">
      <dgm:prSet loTypeId="urn:microsoft.com/office/officeart/2005/8/layout/orgChart1" loCatId="hierarchy" qsTypeId="urn:microsoft.com/office/officeart/2005/8/quickstyle/simple2" qsCatId="simple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151181E5-6320-4CF6-AB5A-474D8C393F75}">
      <dgm:prSet phldrT="[Testo]" custT="1"/>
      <dgm:spPr>
        <a:solidFill>
          <a:schemeClr val="accent2">
            <a:alpha val="80000"/>
          </a:schemeClr>
        </a:solidFill>
      </dgm:spPr>
      <dgm:t>
        <a:bodyPr/>
        <a:lstStyle/>
        <a:p>
          <a:r>
            <a:rPr lang="it-IT" sz="2800" dirty="0"/>
            <a:t>Modelli testati</a:t>
          </a:r>
        </a:p>
      </dgm:t>
    </dgm:pt>
    <dgm:pt modelId="{C886529C-2BDD-498F-9B6A-74E3E4572DB9}" type="parTrans" cxnId="{3CB84E9B-733B-49F0-8F2B-FD667BA47AD2}">
      <dgm:prSet/>
      <dgm:spPr/>
      <dgm:t>
        <a:bodyPr/>
        <a:lstStyle/>
        <a:p>
          <a:endParaRPr lang="it-IT"/>
        </a:p>
      </dgm:t>
    </dgm:pt>
    <dgm:pt modelId="{EC6C8B67-5BA8-4568-AD16-152457B4B508}" type="sibTrans" cxnId="{3CB84E9B-733B-49F0-8F2B-FD667BA47AD2}">
      <dgm:prSet/>
      <dgm:spPr/>
      <dgm:t>
        <a:bodyPr/>
        <a:lstStyle/>
        <a:p>
          <a:endParaRPr lang="it-IT"/>
        </a:p>
      </dgm:t>
    </dgm:pt>
    <dgm:pt modelId="{39386762-0CE2-4BBB-9AD2-2214AD50AF81}">
      <dgm:prSet phldrT="[Testo]" custT="1"/>
      <dgm:spPr/>
      <dgm:t>
        <a:bodyPr/>
        <a:lstStyle/>
        <a:p>
          <a:r>
            <a:rPr lang="it-IT" sz="2400" dirty="0"/>
            <a:t>Statistici</a:t>
          </a:r>
        </a:p>
      </dgm:t>
    </dgm:pt>
    <dgm:pt modelId="{CA374837-79D1-48FC-9904-099B699FE6CE}" type="parTrans" cxnId="{9897E7DE-9F05-4A11-8428-8D8B2CBB0F6D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it-IT">
            <a:solidFill>
              <a:schemeClr val="tx1"/>
            </a:solidFill>
          </a:endParaRPr>
        </a:p>
      </dgm:t>
    </dgm:pt>
    <dgm:pt modelId="{D6E3E1DC-BDF2-46C2-840A-3D8C22314C6F}" type="sibTrans" cxnId="{9897E7DE-9F05-4A11-8428-8D8B2CBB0F6D}">
      <dgm:prSet/>
      <dgm:spPr/>
      <dgm:t>
        <a:bodyPr/>
        <a:lstStyle/>
        <a:p>
          <a:endParaRPr lang="it-IT"/>
        </a:p>
      </dgm:t>
    </dgm:pt>
    <dgm:pt modelId="{D11DBAC3-CF15-4D3C-92A5-094AD2E8FF9C}">
      <dgm:prSet phldrT="[Testo]" custT="1"/>
      <dgm:spPr/>
      <dgm:t>
        <a:bodyPr/>
        <a:lstStyle/>
        <a:p>
          <a:r>
            <a:rPr lang="it-IT" sz="2400" dirty="0"/>
            <a:t>Deep Learning</a:t>
          </a:r>
        </a:p>
      </dgm:t>
    </dgm:pt>
    <dgm:pt modelId="{EE9F7818-EE6A-4A4B-941D-78274CCC6101}" type="parTrans" cxnId="{9100BEBB-198F-41DC-A9FE-360237DB5DBA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it-IT"/>
        </a:p>
      </dgm:t>
    </dgm:pt>
    <dgm:pt modelId="{9FF117FC-F07A-4448-B7A3-A2029038B9B7}" type="sibTrans" cxnId="{9100BEBB-198F-41DC-A9FE-360237DB5DBA}">
      <dgm:prSet/>
      <dgm:spPr/>
      <dgm:t>
        <a:bodyPr/>
        <a:lstStyle/>
        <a:p>
          <a:endParaRPr lang="it-IT"/>
        </a:p>
      </dgm:t>
    </dgm:pt>
    <dgm:pt modelId="{3E2378F3-2A3C-44BA-BC5D-2E6549FF11F4}" type="pres">
      <dgm:prSet presAssocID="{297B65DE-6875-4495-8B69-87EF00BB43E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92111DD-4639-4FF5-90CA-ADE79BB50BF1}" type="pres">
      <dgm:prSet presAssocID="{151181E5-6320-4CF6-AB5A-474D8C393F75}" presName="hierRoot1" presStyleCnt="0">
        <dgm:presLayoutVars>
          <dgm:hierBranch val="init"/>
        </dgm:presLayoutVars>
      </dgm:prSet>
      <dgm:spPr/>
    </dgm:pt>
    <dgm:pt modelId="{485D8F80-0574-4783-89AA-66D3AAB59386}" type="pres">
      <dgm:prSet presAssocID="{151181E5-6320-4CF6-AB5A-474D8C393F75}" presName="rootComposite1" presStyleCnt="0"/>
      <dgm:spPr/>
    </dgm:pt>
    <dgm:pt modelId="{0E0706F0-2BA3-42D4-97D7-9997117646DA}" type="pres">
      <dgm:prSet presAssocID="{151181E5-6320-4CF6-AB5A-474D8C393F75}" presName="rootText1" presStyleLbl="node0" presStyleIdx="0" presStyleCnt="1" custScaleX="49166" custScaleY="17367">
        <dgm:presLayoutVars>
          <dgm:chPref val="3"/>
        </dgm:presLayoutVars>
      </dgm:prSet>
      <dgm:spPr/>
    </dgm:pt>
    <dgm:pt modelId="{663157E6-AFB2-490D-887B-0F5D18EFA45A}" type="pres">
      <dgm:prSet presAssocID="{151181E5-6320-4CF6-AB5A-474D8C393F75}" presName="rootConnector1" presStyleLbl="node1" presStyleIdx="0" presStyleCnt="0"/>
      <dgm:spPr/>
    </dgm:pt>
    <dgm:pt modelId="{D0A3CE51-85C2-4BF4-A888-ECA63A1E7AB1}" type="pres">
      <dgm:prSet presAssocID="{151181E5-6320-4CF6-AB5A-474D8C393F75}" presName="hierChild2" presStyleCnt="0"/>
      <dgm:spPr/>
    </dgm:pt>
    <dgm:pt modelId="{336194E0-2469-4A37-ABC7-502D5BAE2438}" type="pres">
      <dgm:prSet presAssocID="{CA374837-79D1-48FC-9904-099B699FE6CE}" presName="Name37" presStyleLbl="parChTrans1D2" presStyleIdx="0" presStyleCnt="2"/>
      <dgm:spPr/>
    </dgm:pt>
    <dgm:pt modelId="{B835DC43-E742-456D-8F03-1B60FBB8473B}" type="pres">
      <dgm:prSet presAssocID="{39386762-0CE2-4BBB-9AD2-2214AD50AF81}" presName="hierRoot2" presStyleCnt="0">
        <dgm:presLayoutVars>
          <dgm:hierBranch val="init"/>
        </dgm:presLayoutVars>
      </dgm:prSet>
      <dgm:spPr/>
    </dgm:pt>
    <dgm:pt modelId="{134317E3-9800-4F2E-8C59-FBA1F293EDAD}" type="pres">
      <dgm:prSet presAssocID="{39386762-0CE2-4BBB-9AD2-2214AD50AF81}" presName="rootComposite" presStyleCnt="0"/>
      <dgm:spPr/>
    </dgm:pt>
    <dgm:pt modelId="{EACC4083-B37F-4B61-8CE2-B987EE1E2484}" type="pres">
      <dgm:prSet presAssocID="{39386762-0CE2-4BBB-9AD2-2214AD50AF81}" presName="rootText" presStyleLbl="node2" presStyleIdx="0" presStyleCnt="2" custScaleX="49166" custScaleY="17367">
        <dgm:presLayoutVars>
          <dgm:chPref val="3"/>
        </dgm:presLayoutVars>
      </dgm:prSet>
      <dgm:spPr/>
    </dgm:pt>
    <dgm:pt modelId="{9604D0FA-1DCD-46BC-BAA3-8F3899432FCA}" type="pres">
      <dgm:prSet presAssocID="{39386762-0CE2-4BBB-9AD2-2214AD50AF81}" presName="rootConnector" presStyleLbl="node2" presStyleIdx="0" presStyleCnt="2"/>
      <dgm:spPr/>
    </dgm:pt>
    <dgm:pt modelId="{44D5CC18-D508-487F-B526-F3E60A8A8C8D}" type="pres">
      <dgm:prSet presAssocID="{39386762-0CE2-4BBB-9AD2-2214AD50AF81}" presName="hierChild4" presStyleCnt="0"/>
      <dgm:spPr/>
    </dgm:pt>
    <dgm:pt modelId="{49A99C01-63B8-4A49-8E02-17084EC80B10}" type="pres">
      <dgm:prSet presAssocID="{39386762-0CE2-4BBB-9AD2-2214AD50AF81}" presName="hierChild5" presStyleCnt="0"/>
      <dgm:spPr/>
    </dgm:pt>
    <dgm:pt modelId="{A7668F73-50C3-4483-93C8-D9DB2DAC23E2}" type="pres">
      <dgm:prSet presAssocID="{EE9F7818-EE6A-4A4B-941D-78274CCC6101}" presName="Name37" presStyleLbl="parChTrans1D2" presStyleIdx="1" presStyleCnt="2"/>
      <dgm:spPr/>
    </dgm:pt>
    <dgm:pt modelId="{1AC4B9EE-E2C0-457A-94EE-63BD35635A52}" type="pres">
      <dgm:prSet presAssocID="{D11DBAC3-CF15-4D3C-92A5-094AD2E8FF9C}" presName="hierRoot2" presStyleCnt="0">
        <dgm:presLayoutVars>
          <dgm:hierBranch val="init"/>
        </dgm:presLayoutVars>
      </dgm:prSet>
      <dgm:spPr/>
    </dgm:pt>
    <dgm:pt modelId="{C45B8791-09EE-487A-9EC0-0FA6E3F554ED}" type="pres">
      <dgm:prSet presAssocID="{D11DBAC3-CF15-4D3C-92A5-094AD2E8FF9C}" presName="rootComposite" presStyleCnt="0"/>
      <dgm:spPr/>
    </dgm:pt>
    <dgm:pt modelId="{31D6651B-1A76-4533-90C4-479538219FBD}" type="pres">
      <dgm:prSet presAssocID="{D11DBAC3-CF15-4D3C-92A5-094AD2E8FF9C}" presName="rootText" presStyleLbl="node2" presStyleIdx="1" presStyleCnt="2" custScaleX="49166" custScaleY="17367">
        <dgm:presLayoutVars>
          <dgm:chPref val="3"/>
        </dgm:presLayoutVars>
      </dgm:prSet>
      <dgm:spPr/>
    </dgm:pt>
    <dgm:pt modelId="{846420FA-65FF-487C-81F7-51EDC3B71413}" type="pres">
      <dgm:prSet presAssocID="{D11DBAC3-CF15-4D3C-92A5-094AD2E8FF9C}" presName="rootConnector" presStyleLbl="node2" presStyleIdx="1" presStyleCnt="2"/>
      <dgm:spPr/>
    </dgm:pt>
    <dgm:pt modelId="{160519C2-0D61-4A43-A8E6-41738243848C}" type="pres">
      <dgm:prSet presAssocID="{D11DBAC3-CF15-4D3C-92A5-094AD2E8FF9C}" presName="hierChild4" presStyleCnt="0"/>
      <dgm:spPr/>
    </dgm:pt>
    <dgm:pt modelId="{D8F3627F-8C12-4CFD-94DC-E1215F460759}" type="pres">
      <dgm:prSet presAssocID="{D11DBAC3-CF15-4D3C-92A5-094AD2E8FF9C}" presName="hierChild5" presStyleCnt="0"/>
      <dgm:spPr/>
    </dgm:pt>
    <dgm:pt modelId="{63DD2691-AB7B-4DFC-9CA9-9C99E73A92E3}" type="pres">
      <dgm:prSet presAssocID="{151181E5-6320-4CF6-AB5A-474D8C393F75}" presName="hierChild3" presStyleCnt="0"/>
      <dgm:spPr/>
    </dgm:pt>
  </dgm:ptLst>
  <dgm:cxnLst>
    <dgm:cxn modelId="{13729F05-9147-4AE0-B6AE-0CAAD8AD5D30}" type="presOf" srcId="{EE9F7818-EE6A-4A4B-941D-78274CCC6101}" destId="{A7668F73-50C3-4483-93C8-D9DB2DAC23E2}" srcOrd="0" destOrd="0" presId="urn:microsoft.com/office/officeart/2005/8/layout/orgChart1"/>
    <dgm:cxn modelId="{44DCD233-773B-4D94-926C-A61327C2F5BC}" type="presOf" srcId="{CA374837-79D1-48FC-9904-099B699FE6CE}" destId="{336194E0-2469-4A37-ABC7-502D5BAE2438}" srcOrd="0" destOrd="0" presId="urn:microsoft.com/office/officeart/2005/8/layout/orgChart1"/>
    <dgm:cxn modelId="{FA307D4B-62D4-4719-819A-7E8EE41155F4}" type="presOf" srcId="{151181E5-6320-4CF6-AB5A-474D8C393F75}" destId="{663157E6-AFB2-490D-887B-0F5D18EFA45A}" srcOrd="1" destOrd="0" presId="urn:microsoft.com/office/officeart/2005/8/layout/orgChart1"/>
    <dgm:cxn modelId="{C62EFA8F-F17C-4BBD-B77E-8AE4546E6726}" type="presOf" srcId="{39386762-0CE2-4BBB-9AD2-2214AD50AF81}" destId="{9604D0FA-1DCD-46BC-BAA3-8F3899432FCA}" srcOrd="1" destOrd="0" presId="urn:microsoft.com/office/officeart/2005/8/layout/orgChart1"/>
    <dgm:cxn modelId="{3CB84E9B-733B-49F0-8F2B-FD667BA47AD2}" srcId="{297B65DE-6875-4495-8B69-87EF00BB43EB}" destId="{151181E5-6320-4CF6-AB5A-474D8C393F75}" srcOrd="0" destOrd="0" parTransId="{C886529C-2BDD-498F-9B6A-74E3E4572DB9}" sibTransId="{EC6C8B67-5BA8-4568-AD16-152457B4B508}"/>
    <dgm:cxn modelId="{025001B2-FDAA-4E6D-9E4C-B2B07D77C69B}" type="presOf" srcId="{151181E5-6320-4CF6-AB5A-474D8C393F75}" destId="{0E0706F0-2BA3-42D4-97D7-9997117646DA}" srcOrd="0" destOrd="0" presId="urn:microsoft.com/office/officeart/2005/8/layout/orgChart1"/>
    <dgm:cxn modelId="{9100BEBB-198F-41DC-A9FE-360237DB5DBA}" srcId="{151181E5-6320-4CF6-AB5A-474D8C393F75}" destId="{D11DBAC3-CF15-4D3C-92A5-094AD2E8FF9C}" srcOrd="1" destOrd="0" parTransId="{EE9F7818-EE6A-4A4B-941D-78274CCC6101}" sibTransId="{9FF117FC-F07A-4448-B7A3-A2029038B9B7}"/>
    <dgm:cxn modelId="{826F97C0-04DD-4D3F-8E97-C7B0DD53EE18}" type="presOf" srcId="{D11DBAC3-CF15-4D3C-92A5-094AD2E8FF9C}" destId="{31D6651B-1A76-4533-90C4-479538219FBD}" srcOrd="0" destOrd="0" presId="urn:microsoft.com/office/officeart/2005/8/layout/orgChart1"/>
    <dgm:cxn modelId="{5DC459C5-8E96-4EEB-82C8-812D3E89DBF7}" type="presOf" srcId="{D11DBAC3-CF15-4D3C-92A5-094AD2E8FF9C}" destId="{846420FA-65FF-487C-81F7-51EDC3B71413}" srcOrd="1" destOrd="0" presId="urn:microsoft.com/office/officeart/2005/8/layout/orgChart1"/>
    <dgm:cxn modelId="{EE0F31C6-F228-48C6-A672-A1678BBE945B}" type="presOf" srcId="{39386762-0CE2-4BBB-9AD2-2214AD50AF81}" destId="{EACC4083-B37F-4B61-8CE2-B987EE1E2484}" srcOrd="0" destOrd="0" presId="urn:microsoft.com/office/officeart/2005/8/layout/orgChart1"/>
    <dgm:cxn modelId="{9897E7DE-9F05-4A11-8428-8D8B2CBB0F6D}" srcId="{151181E5-6320-4CF6-AB5A-474D8C393F75}" destId="{39386762-0CE2-4BBB-9AD2-2214AD50AF81}" srcOrd="0" destOrd="0" parTransId="{CA374837-79D1-48FC-9904-099B699FE6CE}" sibTransId="{D6E3E1DC-BDF2-46C2-840A-3D8C22314C6F}"/>
    <dgm:cxn modelId="{9CD244F1-9E8B-4AA2-A8A2-9A778BE8C5A7}" type="presOf" srcId="{297B65DE-6875-4495-8B69-87EF00BB43EB}" destId="{3E2378F3-2A3C-44BA-BC5D-2E6549FF11F4}" srcOrd="0" destOrd="0" presId="urn:microsoft.com/office/officeart/2005/8/layout/orgChart1"/>
    <dgm:cxn modelId="{988B5076-BC24-4DB1-8A80-F5940D0D58AC}" type="presParOf" srcId="{3E2378F3-2A3C-44BA-BC5D-2E6549FF11F4}" destId="{192111DD-4639-4FF5-90CA-ADE79BB50BF1}" srcOrd="0" destOrd="0" presId="urn:microsoft.com/office/officeart/2005/8/layout/orgChart1"/>
    <dgm:cxn modelId="{13B14EA4-2788-47F9-9F4C-BB23924F91B3}" type="presParOf" srcId="{192111DD-4639-4FF5-90CA-ADE79BB50BF1}" destId="{485D8F80-0574-4783-89AA-66D3AAB59386}" srcOrd="0" destOrd="0" presId="urn:microsoft.com/office/officeart/2005/8/layout/orgChart1"/>
    <dgm:cxn modelId="{3E3F78F7-1F43-45E6-881A-472E56981163}" type="presParOf" srcId="{485D8F80-0574-4783-89AA-66D3AAB59386}" destId="{0E0706F0-2BA3-42D4-97D7-9997117646DA}" srcOrd="0" destOrd="0" presId="urn:microsoft.com/office/officeart/2005/8/layout/orgChart1"/>
    <dgm:cxn modelId="{C4EE346A-EEA7-49F8-94BE-34CEC09C766E}" type="presParOf" srcId="{485D8F80-0574-4783-89AA-66D3AAB59386}" destId="{663157E6-AFB2-490D-887B-0F5D18EFA45A}" srcOrd="1" destOrd="0" presId="urn:microsoft.com/office/officeart/2005/8/layout/orgChart1"/>
    <dgm:cxn modelId="{0733149E-1745-4849-B1A7-1FFE60A37800}" type="presParOf" srcId="{192111DD-4639-4FF5-90CA-ADE79BB50BF1}" destId="{D0A3CE51-85C2-4BF4-A888-ECA63A1E7AB1}" srcOrd="1" destOrd="0" presId="urn:microsoft.com/office/officeart/2005/8/layout/orgChart1"/>
    <dgm:cxn modelId="{D677EB1D-FC86-42FD-8A6F-0271E74C1A95}" type="presParOf" srcId="{D0A3CE51-85C2-4BF4-A888-ECA63A1E7AB1}" destId="{336194E0-2469-4A37-ABC7-502D5BAE2438}" srcOrd="0" destOrd="0" presId="urn:microsoft.com/office/officeart/2005/8/layout/orgChart1"/>
    <dgm:cxn modelId="{C9899FA7-0C12-4029-8B51-98E4C03F9D8D}" type="presParOf" srcId="{D0A3CE51-85C2-4BF4-A888-ECA63A1E7AB1}" destId="{B835DC43-E742-456D-8F03-1B60FBB8473B}" srcOrd="1" destOrd="0" presId="urn:microsoft.com/office/officeart/2005/8/layout/orgChart1"/>
    <dgm:cxn modelId="{22DE2232-5E8F-46FE-8A7A-B95F91729711}" type="presParOf" srcId="{B835DC43-E742-456D-8F03-1B60FBB8473B}" destId="{134317E3-9800-4F2E-8C59-FBA1F293EDAD}" srcOrd="0" destOrd="0" presId="urn:microsoft.com/office/officeart/2005/8/layout/orgChart1"/>
    <dgm:cxn modelId="{ED3EC672-D418-4101-BFCC-AC65B3F80210}" type="presParOf" srcId="{134317E3-9800-4F2E-8C59-FBA1F293EDAD}" destId="{EACC4083-B37F-4B61-8CE2-B987EE1E2484}" srcOrd="0" destOrd="0" presId="urn:microsoft.com/office/officeart/2005/8/layout/orgChart1"/>
    <dgm:cxn modelId="{F06BA228-F6E9-4BCF-BAEB-35E3CF17C756}" type="presParOf" srcId="{134317E3-9800-4F2E-8C59-FBA1F293EDAD}" destId="{9604D0FA-1DCD-46BC-BAA3-8F3899432FCA}" srcOrd="1" destOrd="0" presId="urn:microsoft.com/office/officeart/2005/8/layout/orgChart1"/>
    <dgm:cxn modelId="{8C670B56-1233-443D-9A93-D653C34EFB4C}" type="presParOf" srcId="{B835DC43-E742-456D-8F03-1B60FBB8473B}" destId="{44D5CC18-D508-487F-B526-F3E60A8A8C8D}" srcOrd="1" destOrd="0" presId="urn:microsoft.com/office/officeart/2005/8/layout/orgChart1"/>
    <dgm:cxn modelId="{7E66A133-7347-483F-9737-2A6302DE0464}" type="presParOf" srcId="{B835DC43-E742-456D-8F03-1B60FBB8473B}" destId="{49A99C01-63B8-4A49-8E02-17084EC80B10}" srcOrd="2" destOrd="0" presId="urn:microsoft.com/office/officeart/2005/8/layout/orgChart1"/>
    <dgm:cxn modelId="{234C5F5C-1A9E-46A8-8CC6-31361C84DB1C}" type="presParOf" srcId="{D0A3CE51-85C2-4BF4-A888-ECA63A1E7AB1}" destId="{A7668F73-50C3-4483-93C8-D9DB2DAC23E2}" srcOrd="2" destOrd="0" presId="urn:microsoft.com/office/officeart/2005/8/layout/orgChart1"/>
    <dgm:cxn modelId="{7890E825-5CEB-409E-B050-088F71A03243}" type="presParOf" srcId="{D0A3CE51-85C2-4BF4-A888-ECA63A1E7AB1}" destId="{1AC4B9EE-E2C0-457A-94EE-63BD35635A52}" srcOrd="3" destOrd="0" presId="urn:microsoft.com/office/officeart/2005/8/layout/orgChart1"/>
    <dgm:cxn modelId="{083830AF-B01B-44F0-A4B2-E88025D6BF0E}" type="presParOf" srcId="{1AC4B9EE-E2C0-457A-94EE-63BD35635A52}" destId="{C45B8791-09EE-487A-9EC0-0FA6E3F554ED}" srcOrd="0" destOrd="0" presId="urn:microsoft.com/office/officeart/2005/8/layout/orgChart1"/>
    <dgm:cxn modelId="{E6D08EBC-37B9-487C-8342-BFB8E1552213}" type="presParOf" srcId="{C45B8791-09EE-487A-9EC0-0FA6E3F554ED}" destId="{31D6651B-1A76-4533-90C4-479538219FBD}" srcOrd="0" destOrd="0" presId="urn:microsoft.com/office/officeart/2005/8/layout/orgChart1"/>
    <dgm:cxn modelId="{F2EB003F-9EC1-4A42-A9B0-2C57909C10AD}" type="presParOf" srcId="{C45B8791-09EE-487A-9EC0-0FA6E3F554ED}" destId="{846420FA-65FF-487C-81F7-51EDC3B71413}" srcOrd="1" destOrd="0" presId="urn:microsoft.com/office/officeart/2005/8/layout/orgChart1"/>
    <dgm:cxn modelId="{D6CFEE72-36CC-461B-8C72-1E72A183312D}" type="presParOf" srcId="{1AC4B9EE-E2C0-457A-94EE-63BD35635A52}" destId="{160519C2-0D61-4A43-A8E6-41738243848C}" srcOrd="1" destOrd="0" presId="urn:microsoft.com/office/officeart/2005/8/layout/orgChart1"/>
    <dgm:cxn modelId="{346AB141-1751-4D84-BAF0-82CA58F2B5DD}" type="presParOf" srcId="{1AC4B9EE-E2C0-457A-94EE-63BD35635A52}" destId="{D8F3627F-8C12-4CFD-94DC-E1215F460759}" srcOrd="2" destOrd="0" presId="urn:microsoft.com/office/officeart/2005/8/layout/orgChart1"/>
    <dgm:cxn modelId="{001C7834-F756-4E47-AAD6-07FD7A5E0B61}" type="presParOf" srcId="{192111DD-4639-4FF5-90CA-ADE79BB50BF1}" destId="{63DD2691-AB7B-4DFC-9CA9-9C99E73A92E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E3A524D-EF0E-4553-AE8C-AAEB17EDA339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it-IT"/>
        </a:p>
      </dgm:t>
    </dgm:pt>
    <dgm:pt modelId="{749B4DAE-8234-4B10-93C4-8DF0F8DCE687}">
      <dgm:prSet phldrT="[Testo]" custT="1"/>
      <dgm:spPr/>
      <dgm:t>
        <a:bodyPr/>
        <a:lstStyle/>
        <a:p>
          <a:pPr>
            <a:lnSpc>
              <a:spcPct val="100000"/>
            </a:lnSpc>
          </a:pPr>
          <a:r>
            <a:rPr lang="it-IT" sz="1800" b="0" dirty="0">
              <a:solidFill>
                <a:schemeClr val="accent2"/>
              </a:solidFill>
            </a:rPr>
            <a:t>Iperparametri principali</a:t>
          </a:r>
        </a:p>
      </dgm:t>
    </dgm:pt>
    <dgm:pt modelId="{1ADACB01-AFC4-4871-B0CA-F2A88CB06828}" type="parTrans" cxnId="{3619975F-071C-47B3-A2C0-B594EF70BDD1}">
      <dgm:prSet/>
      <dgm:spPr/>
      <dgm:t>
        <a:bodyPr/>
        <a:lstStyle/>
        <a:p>
          <a:endParaRPr lang="it-IT"/>
        </a:p>
      </dgm:t>
    </dgm:pt>
    <dgm:pt modelId="{00D4D11E-F09A-4366-B51A-B8B157E0D302}" type="sibTrans" cxnId="{3619975F-071C-47B3-A2C0-B594EF70BDD1}">
      <dgm:prSet/>
      <dgm:spPr/>
      <dgm:t>
        <a:bodyPr/>
        <a:lstStyle/>
        <a:p>
          <a:endParaRPr lang="it-IT"/>
        </a:p>
      </dgm:t>
    </dgm:pt>
    <dgm:pt modelId="{950BE70C-7985-4071-A787-A628554ED89B}">
      <dgm:prSet/>
      <dgm:spPr/>
      <dgm:t>
        <a:bodyPr/>
        <a:lstStyle/>
        <a:p>
          <a:endParaRPr lang="it-IT"/>
        </a:p>
      </dgm:t>
    </dgm:pt>
    <dgm:pt modelId="{9201C4E6-528A-4B75-9338-032EB0D51897}" type="parTrans" cxnId="{091FEA6D-5E20-4AE0-901A-DA28BD49368F}">
      <dgm:prSet/>
      <dgm:spPr/>
      <dgm:t>
        <a:bodyPr/>
        <a:lstStyle/>
        <a:p>
          <a:endParaRPr lang="it-IT"/>
        </a:p>
      </dgm:t>
    </dgm:pt>
    <dgm:pt modelId="{65BED6E2-19A9-435C-A10B-12BCEF69BDE0}" type="sibTrans" cxnId="{091FEA6D-5E20-4AE0-901A-DA28BD49368F}">
      <dgm:prSet/>
      <dgm:spPr/>
      <dgm:t>
        <a:bodyPr/>
        <a:lstStyle/>
        <a:p>
          <a:endParaRPr lang="it-IT"/>
        </a:p>
      </dgm:t>
    </dgm:pt>
    <dgm:pt modelId="{7F157972-72C7-406D-B0AE-EE2ACB044B31}">
      <dgm:prSet/>
      <dgm:spPr/>
      <dgm:t>
        <a:bodyPr/>
        <a:lstStyle/>
        <a:p>
          <a:endParaRPr lang="it-IT"/>
        </a:p>
      </dgm:t>
    </dgm:pt>
    <dgm:pt modelId="{57DA374D-7E47-4806-9E56-93FE2827E493}" type="parTrans" cxnId="{880080F3-2E50-40D2-8A16-1351278BEF53}">
      <dgm:prSet/>
      <dgm:spPr/>
      <dgm:t>
        <a:bodyPr/>
        <a:lstStyle/>
        <a:p>
          <a:endParaRPr lang="it-IT"/>
        </a:p>
      </dgm:t>
    </dgm:pt>
    <dgm:pt modelId="{D6C5ABF8-F217-4873-933A-9D55D7FC6237}" type="sibTrans" cxnId="{880080F3-2E50-40D2-8A16-1351278BEF53}">
      <dgm:prSet/>
      <dgm:spPr/>
      <dgm:t>
        <a:bodyPr/>
        <a:lstStyle/>
        <a:p>
          <a:endParaRPr lang="it-IT"/>
        </a:p>
      </dgm:t>
    </dgm:pt>
    <dgm:pt modelId="{D2BB8E9D-B158-429A-8668-5FBA534BD9CE}">
      <dgm:prSet/>
      <dgm:spPr/>
      <dgm:t>
        <a:bodyPr/>
        <a:lstStyle/>
        <a:p>
          <a:endParaRPr lang="it-IT"/>
        </a:p>
      </dgm:t>
    </dgm:pt>
    <dgm:pt modelId="{7B3B23E4-57BC-4183-A164-C604974F844C}" type="parTrans" cxnId="{4409F1CF-E443-4E3D-8A0C-006CFFB53ABF}">
      <dgm:prSet/>
      <dgm:spPr/>
      <dgm:t>
        <a:bodyPr/>
        <a:lstStyle/>
        <a:p>
          <a:endParaRPr lang="it-IT"/>
        </a:p>
      </dgm:t>
    </dgm:pt>
    <dgm:pt modelId="{8A04F9A3-6BB7-4123-B9D8-AAF0D1E83C60}" type="sibTrans" cxnId="{4409F1CF-E443-4E3D-8A0C-006CFFB53ABF}">
      <dgm:prSet/>
      <dgm:spPr/>
      <dgm:t>
        <a:bodyPr/>
        <a:lstStyle/>
        <a:p>
          <a:endParaRPr lang="it-IT"/>
        </a:p>
      </dgm:t>
    </dgm:pt>
    <dgm:pt modelId="{96B8CE2B-3071-4A63-BF2F-28B60A1B38A4}">
      <dgm:prSet/>
      <dgm:spPr/>
      <dgm:t>
        <a:bodyPr/>
        <a:lstStyle/>
        <a:p>
          <a:endParaRPr lang="it-IT"/>
        </a:p>
      </dgm:t>
    </dgm:pt>
    <dgm:pt modelId="{D982886F-9E56-4F20-AB2D-C61A72C7414D}" type="parTrans" cxnId="{88A44646-FB38-405A-AA3C-8B2185288E75}">
      <dgm:prSet/>
      <dgm:spPr/>
      <dgm:t>
        <a:bodyPr/>
        <a:lstStyle/>
        <a:p>
          <a:endParaRPr lang="it-IT"/>
        </a:p>
      </dgm:t>
    </dgm:pt>
    <dgm:pt modelId="{E0ADB6B3-976F-4529-BA9D-2D4525827186}" type="sibTrans" cxnId="{88A44646-FB38-405A-AA3C-8B2185288E75}">
      <dgm:prSet/>
      <dgm:spPr/>
      <dgm:t>
        <a:bodyPr/>
        <a:lstStyle/>
        <a:p>
          <a:endParaRPr lang="it-IT"/>
        </a:p>
      </dgm:t>
    </dgm:pt>
    <dgm:pt modelId="{CC02100B-00EE-4063-9D98-FF2F14C93CE0}">
      <dgm:prSet/>
      <dgm:spPr/>
      <dgm:t>
        <a:bodyPr/>
        <a:lstStyle/>
        <a:p>
          <a:endParaRPr lang="it-IT"/>
        </a:p>
      </dgm:t>
    </dgm:pt>
    <dgm:pt modelId="{082480ED-C439-4F2C-9AFA-A41E68274F57}" type="parTrans" cxnId="{B1B42970-C339-4E34-8AE9-955E56E62FA7}">
      <dgm:prSet/>
      <dgm:spPr/>
      <dgm:t>
        <a:bodyPr/>
        <a:lstStyle/>
        <a:p>
          <a:endParaRPr lang="it-IT"/>
        </a:p>
      </dgm:t>
    </dgm:pt>
    <dgm:pt modelId="{66DD9AB0-5BD2-45F3-921C-3353071892C7}" type="sibTrans" cxnId="{B1B42970-C339-4E34-8AE9-955E56E62FA7}">
      <dgm:prSet/>
      <dgm:spPr/>
      <dgm:t>
        <a:bodyPr/>
        <a:lstStyle/>
        <a:p>
          <a:endParaRPr lang="it-IT"/>
        </a:p>
      </dgm:t>
    </dgm:pt>
    <dgm:pt modelId="{9700C19C-7042-4BE8-9ECF-0EF1512BA0CF}">
      <dgm:prSet/>
      <dgm:spPr/>
      <dgm:t>
        <a:bodyPr/>
        <a:lstStyle/>
        <a:p>
          <a:endParaRPr lang="it-IT"/>
        </a:p>
      </dgm:t>
    </dgm:pt>
    <dgm:pt modelId="{B63FA803-CA5B-4634-A725-1BFBD67F6C64}" type="parTrans" cxnId="{E328C423-A9F9-421B-BED2-FFB57516A297}">
      <dgm:prSet/>
      <dgm:spPr/>
      <dgm:t>
        <a:bodyPr/>
        <a:lstStyle/>
        <a:p>
          <a:endParaRPr lang="it-IT"/>
        </a:p>
      </dgm:t>
    </dgm:pt>
    <dgm:pt modelId="{751D4D4D-9FFF-4E48-BBA8-24B375D7C13A}" type="sibTrans" cxnId="{E328C423-A9F9-421B-BED2-FFB57516A297}">
      <dgm:prSet/>
      <dgm:spPr/>
      <dgm:t>
        <a:bodyPr/>
        <a:lstStyle/>
        <a:p>
          <a:endParaRPr lang="it-IT"/>
        </a:p>
      </dgm:t>
    </dgm:pt>
    <dgm:pt modelId="{8D30337C-7F7A-409C-B69E-154613FAA61B}" type="pres">
      <dgm:prSet presAssocID="{2E3A524D-EF0E-4553-AE8C-AAEB17EDA339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0197576-475D-4D6E-98B9-BB32AEF88904}" type="pres">
      <dgm:prSet presAssocID="{749B4DAE-8234-4B10-93C4-8DF0F8DCE687}" presName="hierRoot1" presStyleCnt="0">
        <dgm:presLayoutVars>
          <dgm:hierBranch val="init"/>
        </dgm:presLayoutVars>
      </dgm:prSet>
      <dgm:spPr/>
    </dgm:pt>
    <dgm:pt modelId="{7C7690FE-1951-4ACE-B59C-D2A9180F0AAB}" type="pres">
      <dgm:prSet presAssocID="{749B4DAE-8234-4B10-93C4-8DF0F8DCE687}" presName="rootComposite1" presStyleCnt="0"/>
      <dgm:spPr/>
    </dgm:pt>
    <dgm:pt modelId="{416B7CE4-4117-4B97-8D1F-60C9513607B2}" type="pres">
      <dgm:prSet presAssocID="{749B4DAE-8234-4B10-93C4-8DF0F8DCE687}" presName="rootText1" presStyleLbl="alignAcc1" presStyleIdx="0" presStyleCnt="0">
        <dgm:presLayoutVars>
          <dgm:chPref val="3"/>
        </dgm:presLayoutVars>
      </dgm:prSet>
      <dgm:spPr/>
    </dgm:pt>
    <dgm:pt modelId="{8A6CD64D-5ECB-4D9D-9080-EA7DC5458414}" type="pres">
      <dgm:prSet presAssocID="{749B4DAE-8234-4B10-93C4-8DF0F8DCE687}" presName="topArc1" presStyleLbl="parChTrans1D1" presStyleIdx="0" presStyleCnt="14"/>
      <dgm:spPr/>
    </dgm:pt>
    <dgm:pt modelId="{89BE8F40-788F-4437-9128-2F800B59DCB4}" type="pres">
      <dgm:prSet presAssocID="{749B4DAE-8234-4B10-93C4-8DF0F8DCE687}" presName="bottomArc1" presStyleLbl="parChTrans1D1" presStyleIdx="1" presStyleCnt="14"/>
      <dgm:spPr/>
    </dgm:pt>
    <dgm:pt modelId="{656FF19A-D326-4EF4-91DA-99248A3AE14A}" type="pres">
      <dgm:prSet presAssocID="{749B4DAE-8234-4B10-93C4-8DF0F8DCE687}" presName="topConnNode1" presStyleLbl="node1" presStyleIdx="0" presStyleCnt="0"/>
      <dgm:spPr/>
    </dgm:pt>
    <dgm:pt modelId="{B53E62A4-8979-49AB-B55F-770B235F2CC1}" type="pres">
      <dgm:prSet presAssocID="{749B4DAE-8234-4B10-93C4-8DF0F8DCE687}" presName="hierChild2" presStyleCnt="0"/>
      <dgm:spPr/>
    </dgm:pt>
    <dgm:pt modelId="{37561D17-C598-471B-8F2E-D1615C9752DB}" type="pres">
      <dgm:prSet presAssocID="{57DA374D-7E47-4806-9E56-93FE2827E493}" presName="Name28" presStyleLbl="parChTrans1D2" presStyleIdx="0" presStyleCnt="3"/>
      <dgm:spPr/>
    </dgm:pt>
    <dgm:pt modelId="{8E486235-A496-430A-9DC8-1262AF104252}" type="pres">
      <dgm:prSet presAssocID="{7F157972-72C7-406D-B0AE-EE2ACB044B31}" presName="hierRoot2" presStyleCnt="0">
        <dgm:presLayoutVars>
          <dgm:hierBranch val="init"/>
        </dgm:presLayoutVars>
      </dgm:prSet>
      <dgm:spPr/>
    </dgm:pt>
    <dgm:pt modelId="{42172238-BCB7-4D3F-A8A5-27F735C3EE82}" type="pres">
      <dgm:prSet presAssocID="{7F157972-72C7-406D-B0AE-EE2ACB044B31}" presName="rootComposite2" presStyleCnt="0"/>
      <dgm:spPr/>
    </dgm:pt>
    <dgm:pt modelId="{BC2AACF9-136D-4C9A-BA3A-C60F0CAF5359}" type="pres">
      <dgm:prSet presAssocID="{7F157972-72C7-406D-B0AE-EE2ACB044B31}" presName="rootText2" presStyleLbl="alignAcc1" presStyleIdx="0" presStyleCnt="0">
        <dgm:presLayoutVars>
          <dgm:chPref val="3"/>
        </dgm:presLayoutVars>
      </dgm:prSet>
      <dgm:spPr/>
    </dgm:pt>
    <dgm:pt modelId="{DD3EC7F7-6AE4-4798-95F3-86C727800886}" type="pres">
      <dgm:prSet presAssocID="{7F157972-72C7-406D-B0AE-EE2ACB044B31}" presName="topArc2" presStyleLbl="parChTrans1D1" presStyleIdx="2" presStyleCnt="14"/>
      <dgm:spPr/>
    </dgm:pt>
    <dgm:pt modelId="{2814CED7-00A1-4065-A655-DDCD448F95E0}" type="pres">
      <dgm:prSet presAssocID="{7F157972-72C7-406D-B0AE-EE2ACB044B31}" presName="bottomArc2" presStyleLbl="parChTrans1D1" presStyleIdx="3" presStyleCnt="14"/>
      <dgm:spPr/>
    </dgm:pt>
    <dgm:pt modelId="{F526C936-DD19-461F-BC96-943DA7593BCF}" type="pres">
      <dgm:prSet presAssocID="{7F157972-72C7-406D-B0AE-EE2ACB044B31}" presName="topConnNode2" presStyleLbl="node2" presStyleIdx="0" presStyleCnt="0"/>
      <dgm:spPr/>
    </dgm:pt>
    <dgm:pt modelId="{FD8920D8-74EF-4B50-9A0D-BDEEDFFAA456}" type="pres">
      <dgm:prSet presAssocID="{7F157972-72C7-406D-B0AE-EE2ACB044B31}" presName="hierChild4" presStyleCnt="0"/>
      <dgm:spPr/>
    </dgm:pt>
    <dgm:pt modelId="{6E76F0E1-D98E-4BAD-9446-9BE61A44E17D}" type="pres">
      <dgm:prSet presAssocID="{D982886F-9E56-4F20-AB2D-C61A72C7414D}" presName="Name28" presStyleLbl="parChTrans1D3" presStyleIdx="0" presStyleCnt="3"/>
      <dgm:spPr/>
    </dgm:pt>
    <dgm:pt modelId="{6012FCB8-74FE-4BFE-8B2A-C02303B9E91B}" type="pres">
      <dgm:prSet presAssocID="{96B8CE2B-3071-4A63-BF2F-28B60A1B38A4}" presName="hierRoot2" presStyleCnt="0">
        <dgm:presLayoutVars>
          <dgm:hierBranch val="init"/>
        </dgm:presLayoutVars>
      </dgm:prSet>
      <dgm:spPr/>
    </dgm:pt>
    <dgm:pt modelId="{25F06E3C-5916-4CBE-B911-020802228AC5}" type="pres">
      <dgm:prSet presAssocID="{96B8CE2B-3071-4A63-BF2F-28B60A1B38A4}" presName="rootComposite2" presStyleCnt="0"/>
      <dgm:spPr/>
    </dgm:pt>
    <dgm:pt modelId="{EFDF5081-9FBF-49C5-821A-27EF91742F85}" type="pres">
      <dgm:prSet presAssocID="{96B8CE2B-3071-4A63-BF2F-28B60A1B38A4}" presName="rootText2" presStyleLbl="alignAcc1" presStyleIdx="0" presStyleCnt="0">
        <dgm:presLayoutVars>
          <dgm:chPref val="3"/>
        </dgm:presLayoutVars>
      </dgm:prSet>
      <dgm:spPr/>
    </dgm:pt>
    <dgm:pt modelId="{49173504-AFEC-43D4-93F0-6156EB579C13}" type="pres">
      <dgm:prSet presAssocID="{96B8CE2B-3071-4A63-BF2F-28B60A1B38A4}" presName="topArc2" presStyleLbl="parChTrans1D1" presStyleIdx="4" presStyleCnt="14"/>
      <dgm:spPr/>
    </dgm:pt>
    <dgm:pt modelId="{C11830FE-9AE8-40B0-A4F6-B52FBB9863C9}" type="pres">
      <dgm:prSet presAssocID="{96B8CE2B-3071-4A63-BF2F-28B60A1B38A4}" presName="bottomArc2" presStyleLbl="parChTrans1D1" presStyleIdx="5" presStyleCnt="14"/>
      <dgm:spPr/>
    </dgm:pt>
    <dgm:pt modelId="{25E13401-2522-481C-8144-C82017F73E2B}" type="pres">
      <dgm:prSet presAssocID="{96B8CE2B-3071-4A63-BF2F-28B60A1B38A4}" presName="topConnNode2" presStyleLbl="node3" presStyleIdx="0" presStyleCnt="0"/>
      <dgm:spPr/>
    </dgm:pt>
    <dgm:pt modelId="{53301E71-AE24-43A6-A4CD-62A4C7DE7BF3}" type="pres">
      <dgm:prSet presAssocID="{96B8CE2B-3071-4A63-BF2F-28B60A1B38A4}" presName="hierChild4" presStyleCnt="0"/>
      <dgm:spPr/>
    </dgm:pt>
    <dgm:pt modelId="{E375E892-F553-4836-B2EF-BC8FFDE580F2}" type="pres">
      <dgm:prSet presAssocID="{96B8CE2B-3071-4A63-BF2F-28B60A1B38A4}" presName="hierChild5" presStyleCnt="0"/>
      <dgm:spPr/>
    </dgm:pt>
    <dgm:pt modelId="{EEF335D4-DA1C-428F-8F05-6D19AF151B88}" type="pres">
      <dgm:prSet presAssocID="{7F157972-72C7-406D-B0AE-EE2ACB044B31}" presName="hierChild5" presStyleCnt="0"/>
      <dgm:spPr/>
    </dgm:pt>
    <dgm:pt modelId="{7135A302-4552-4003-8E68-40F26FD4B550}" type="pres">
      <dgm:prSet presAssocID="{9201C4E6-528A-4B75-9338-032EB0D51897}" presName="Name28" presStyleLbl="parChTrans1D2" presStyleIdx="1" presStyleCnt="3"/>
      <dgm:spPr/>
    </dgm:pt>
    <dgm:pt modelId="{8EA61F0D-56E2-4B1B-B0C0-330276DCBA77}" type="pres">
      <dgm:prSet presAssocID="{950BE70C-7985-4071-A787-A628554ED89B}" presName="hierRoot2" presStyleCnt="0">
        <dgm:presLayoutVars>
          <dgm:hierBranch val="init"/>
        </dgm:presLayoutVars>
      </dgm:prSet>
      <dgm:spPr/>
    </dgm:pt>
    <dgm:pt modelId="{B830CF6C-A672-4FC9-8128-94095B9A7E80}" type="pres">
      <dgm:prSet presAssocID="{950BE70C-7985-4071-A787-A628554ED89B}" presName="rootComposite2" presStyleCnt="0"/>
      <dgm:spPr/>
    </dgm:pt>
    <dgm:pt modelId="{18371C76-07E1-40E5-AA57-A76302169D55}" type="pres">
      <dgm:prSet presAssocID="{950BE70C-7985-4071-A787-A628554ED89B}" presName="rootText2" presStyleLbl="alignAcc1" presStyleIdx="0" presStyleCnt="0">
        <dgm:presLayoutVars>
          <dgm:chPref val="3"/>
        </dgm:presLayoutVars>
      </dgm:prSet>
      <dgm:spPr/>
    </dgm:pt>
    <dgm:pt modelId="{0C28CA0A-788B-48C6-8197-DAF3238ADC27}" type="pres">
      <dgm:prSet presAssocID="{950BE70C-7985-4071-A787-A628554ED89B}" presName="topArc2" presStyleLbl="parChTrans1D1" presStyleIdx="6" presStyleCnt="14"/>
      <dgm:spPr/>
    </dgm:pt>
    <dgm:pt modelId="{F057774C-FEF2-4932-878A-DA21E948259C}" type="pres">
      <dgm:prSet presAssocID="{950BE70C-7985-4071-A787-A628554ED89B}" presName="bottomArc2" presStyleLbl="parChTrans1D1" presStyleIdx="7" presStyleCnt="14"/>
      <dgm:spPr/>
    </dgm:pt>
    <dgm:pt modelId="{03D7CBF2-5546-4B24-9DC8-4ADB24B27058}" type="pres">
      <dgm:prSet presAssocID="{950BE70C-7985-4071-A787-A628554ED89B}" presName="topConnNode2" presStyleLbl="node2" presStyleIdx="0" presStyleCnt="0"/>
      <dgm:spPr/>
    </dgm:pt>
    <dgm:pt modelId="{D203CFCA-4D17-4826-9BD8-DE5F4AA8F20D}" type="pres">
      <dgm:prSet presAssocID="{950BE70C-7985-4071-A787-A628554ED89B}" presName="hierChild4" presStyleCnt="0"/>
      <dgm:spPr/>
    </dgm:pt>
    <dgm:pt modelId="{B385C6C8-B740-420A-AC5B-9136DB2D43D2}" type="pres">
      <dgm:prSet presAssocID="{082480ED-C439-4F2C-9AFA-A41E68274F57}" presName="Name28" presStyleLbl="parChTrans1D3" presStyleIdx="1" presStyleCnt="3"/>
      <dgm:spPr/>
    </dgm:pt>
    <dgm:pt modelId="{2DC6E20F-984C-4787-A802-87FC23DB621E}" type="pres">
      <dgm:prSet presAssocID="{CC02100B-00EE-4063-9D98-FF2F14C93CE0}" presName="hierRoot2" presStyleCnt="0">
        <dgm:presLayoutVars>
          <dgm:hierBranch val="init"/>
        </dgm:presLayoutVars>
      </dgm:prSet>
      <dgm:spPr/>
    </dgm:pt>
    <dgm:pt modelId="{CDFDF182-7915-42A6-A1A3-F43FD8425D47}" type="pres">
      <dgm:prSet presAssocID="{CC02100B-00EE-4063-9D98-FF2F14C93CE0}" presName="rootComposite2" presStyleCnt="0"/>
      <dgm:spPr/>
    </dgm:pt>
    <dgm:pt modelId="{A0857345-E67A-44B7-824B-5A7D19560F05}" type="pres">
      <dgm:prSet presAssocID="{CC02100B-00EE-4063-9D98-FF2F14C93CE0}" presName="rootText2" presStyleLbl="alignAcc1" presStyleIdx="0" presStyleCnt="0">
        <dgm:presLayoutVars>
          <dgm:chPref val="3"/>
        </dgm:presLayoutVars>
      </dgm:prSet>
      <dgm:spPr/>
    </dgm:pt>
    <dgm:pt modelId="{4488E18F-E8FF-4C5E-A951-0C412A775303}" type="pres">
      <dgm:prSet presAssocID="{CC02100B-00EE-4063-9D98-FF2F14C93CE0}" presName="topArc2" presStyleLbl="parChTrans1D1" presStyleIdx="8" presStyleCnt="14"/>
      <dgm:spPr/>
    </dgm:pt>
    <dgm:pt modelId="{B84E6076-C265-4297-8090-C253B6A48903}" type="pres">
      <dgm:prSet presAssocID="{CC02100B-00EE-4063-9D98-FF2F14C93CE0}" presName="bottomArc2" presStyleLbl="parChTrans1D1" presStyleIdx="9" presStyleCnt="14"/>
      <dgm:spPr/>
    </dgm:pt>
    <dgm:pt modelId="{E13355F9-0C3F-4333-A044-2E0E84FE4014}" type="pres">
      <dgm:prSet presAssocID="{CC02100B-00EE-4063-9D98-FF2F14C93CE0}" presName="topConnNode2" presStyleLbl="node3" presStyleIdx="0" presStyleCnt="0"/>
      <dgm:spPr/>
    </dgm:pt>
    <dgm:pt modelId="{2C1D71FB-15CC-4DEB-A832-D8006AA729F7}" type="pres">
      <dgm:prSet presAssocID="{CC02100B-00EE-4063-9D98-FF2F14C93CE0}" presName="hierChild4" presStyleCnt="0"/>
      <dgm:spPr/>
    </dgm:pt>
    <dgm:pt modelId="{C21851E5-364D-4685-9B1B-97C070972976}" type="pres">
      <dgm:prSet presAssocID="{CC02100B-00EE-4063-9D98-FF2F14C93CE0}" presName="hierChild5" presStyleCnt="0"/>
      <dgm:spPr/>
    </dgm:pt>
    <dgm:pt modelId="{6C6718EE-4898-45C8-A15E-F0DA583FF5EB}" type="pres">
      <dgm:prSet presAssocID="{950BE70C-7985-4071-A787-A628554ED89B}" presName="hierChild5" presStyleCnt="0"/>
      <dgm:spPr/>
    </dgm:pt>
    <dgm:pt modelId="{7ACEF0F9-AA8D-427D-9804-1194D395EFC9}" type="pres">
      <dgm:prSet presAssocID="{7B3B23E4-57BC-4183-A164-C604974F844C}" presName="Name28" presStyleLbl="parChTrans1D2" presStyleIdx="2" presStyleCnt="3"/>
      <dgm:spPr/>
    </dgm:pt>
    <dgm:pt modelId="{D1FF2ACB-ACB8-4ECB-BB52-BC7725EE042B}" type="pres">
      <dgm:prSet presAssocID="{D2BB8E9D-B158-429A-8668-5FBA534BD9CE}" presName="hierRoot2" presStyleCnt="0">
        <dgm:presLayoutVars>
          <dgm:hierBranch val="init"/>
        </dgm:presLayoutVars>
      </dgm:prSet>
      <dgm:spPr/>
    </dgm:pt>
    <dgm:pt modelId="{C18C7D4F-7BD2-4CD6-B251-B196027BB234}" type="pres">
      <dgm:prSet presAssocID="{D2BB8E9D-B158-429A-8668-5FBA534BD9CE}" presName="rootComposite2" presStyleCnt="0"/>
      <dgm:spPr/>
    </dgm:pt>
    <dgm:pt modelId="{AF3BA223-80B0-40AA-B647-9464A534E9EB}" type="pres">
      <dgm:prSet presAssocID="{D2BB8E9D-B158-429A-8668-5FBA534BD9CE}" presName="rootText2" presStyleLbl="alignAcc1" presStyleIdx="0" presStyleCnt="0">
        <dgm:presLayoutVars>
          <dgm:chPref val="3"/>
        </dgm:presLayoutVars>
      </dgm:prSet>
      <dgm:spPr/>
    </dgm:pt>
    <dgm:pt modelId="{1C7541A6-8492-4F3E-9F77-F142E9EF38BE}" type="pres">
      <dgm:prSet presAssocID="{D2BB8E9D-B158-429A-8668-5FBA534BD9CE}" presName="topArc2" presStyleLbl="parChTrans1D1" presStyleIdx="10" presStyleCnt="14"/>
      <dgm:spPr/>
    </dgm:pt>
    <dgm:pt modelId="{BCE19691-E502-4ACE-84AE-2F0EA464B297}" type="pres">
      <dgm:prSet presAssocID="{D2BB8E9D-B158-429A-8668-5FBA534BD9CE}" presName="bottomArc2" presStyleLbl="parChTrans1D1" presStyleIdx="11" presStyleCnt="14"/>
      <dgm:spPr/>
    </dgm:pt>
    <dgm:pt modelId="{7A4D7E9B-D4C5-476C-90A4-803BC5B1B37F}" type="pres">
      <dgm:prSet presAssocID="{D2BB8E9D-B158-429A-8668-5FBA534BD9CE}" presName="topConnNode2" presStyleLbl="node2" presStyleIdx="0" presStyleCnt="0"/>
      <dgm:spPr/>
    </dgm:pt>
    <dgm:pt modelId="{E80EBFBF-15DA-4CF6-BC52-917E37B97D01}" type="pres">
      <dgm:prSet presAssocID="{D2BB8E9D-B158-429A-8668-5FBA534BD9CE}" presName="hierChild4" presStyleCnt="0"/>
      <dgm:spPr/>
    </dgm:pt>
    <dgm:pt modelId="{1DB77622-E7A0-4A57-A69C-6DBF39A50BD7}" type="pres">
      <dgm:prSet presAssocID="{B63FA803-CA5B-4634-A725-1BFBD67F6C64}" presName="Name28" presStyleLbl="parChTrans1D3" presStyleIdx="2" presStyleCnt="3"/>
      <dgm:spPr/>
    </dgm:pt>
    <dgm:pt modelId="{EEFB7C97-C20C-44CA-9F4E-936A055590FD}" type="pres">
      <dgm:prSet presAssocID="{9700C19C-7042-4BE8-9ECF-0EF1512BA0CF}" presName="hierRoot2" presStyleCnt="0">
        <dgm:presLayoutVars>
          <dgm:hierBranch val="init"/>
        </dgm:presLayoutVars>
      </dgm:prSet>
      <dgm:spPr/>
    </dgm:pt>
    <dgm:pt modelId="{FD1BD813-4FA6-422E-90A6-3219F1436E3E}" type="pres">
      <dgm:prSet presAssocID="{9700C19C-7042-4BE8-9ECF-0EF1512BA0CF}" presName="rootComposite2" presStyleCnt="0"/>
      <dgm:spPr/>
    </dgm:pt>
    <dgm:pt modelId="{48FF5BDA-3F20-4B0D-A295-AC9785C6A69C}" type="pres">
      <dgm:prSet presAssocID="{9700C19C-7042-4BE8-9ECF-0EF1512BA0CF}" presName="rootText2" presStyleLbl="alignAcc1" presStyleIdx="0" presStyleCnt="0">
        <dgm:presLayoutVars>
          <dgm:chPref val="3"/>
        </dgm:presLayoutVars>
      </dgm:prSet>
      <dgm:spPr/>
    </dgm:pt>
    <dgm:pt modelId="{9CD8EA46-CF97-4D47-B84F-DF285AA1A588}" type="pres">
      <dgm:prSet presAssocID="{9700C19C-7042-4BE8-9ECF-0EF1512BA0CF}" presName="topArc2" presStyleLbl="parChTrans1D1" presStyleIdx="12" presStyleCnt="14"/>
      <dgm:spPr/>
    </dgm:pt>
    <dgm:pt modelId="{69F7BF85-4E7A-4645-8AD7-6F2D3824DA50}" type="pres">
      <dgm:prSet presAssocID="{9700C19C-7042-4BE8-9ECF-0EF1512BA0CF}" presName="bottomArc2" presStyleLbl="parChTrans1D1" presStyleIdx="13" presStyleCnt="14"/>
      <dgm:spPr/>
    </dgm:pt>
    <dgm:pt modelId="{6788C2CA-22D9-44E7-BBC4-57EF95512D41}" type="pres">
      <dgm:prSet presAssocID="{9700C19C-7042-4BE8-9ECF-0EF1512BA0CF}" presName="topConnNode2" presStyleLbl="node3" presStyleIdx="0" presStyleCnt="0"/>
      <dgm:spPr/>
    </dgm:pt>
    <dgm:pt modelId="{F94801B1-FD38-4245-A411-17380EE802EB}" type="pres">
      <dgm:prSet presAssocID="{9700C19C-7042-4BE8-9ECF-0EF1512BA0CF}" presName="hierChild4" presStyleCnt="0"/>
      <dgm:spPr/>
    </dgm:pt>
    <dgm:pt modelId="{5D2B9769-836C-4340-B26A-C4BF483DFE4D}" type="pres">
      <dgm:prSet presAssocID="{9700C19C-7042-4BE8-9ECF-0EF1512BA0CF}" presName="hierChild5" presStyleCnt="0"/>
      <dgm:spPr/>
    </dgm:pt>
    <dgm:pt modelId="{4D6D1150-FBE5-41D8-A138-7242642DDBF1}" type="pres">
      <dgm:prSet presAssocID="{D2BB8E9D-B158-429A-8668-5FBA534BD9CE}" presName="hierChild5" presStyleCnt="0"/>
      <dgm:spPr/>
    </dgm:pt>
    <dgm:pt modelId="{92DBF68E-85CD-44C9-8EF0-6C1CD95A0498}" type="pres">
      <dgm:prSet presAssocID="{749B4DAE-8234-4B10-93C4-8DF0F8DCE687}" presName="hierChild3" presStyleCnt="0"/>
      <dgm:spPr/>
    </dgm:pt>
  </dgm:ptLst>
  <dgm:cxnLst>
    <dgm:cxn modelId="{3481BB06-A68C-4E9E-A53E-BE552A3F5DE7}" type="presOf" srcId="{7F157972-72C7-406D-B0AE-EE2ACB044B31}" destId="{BC2AACF9-136D-4C9A-BA3A-C60F0CAF5359}" srcOrd="0" destOrd="0" presId="urn:microsoft.com/office/officeart/2008/layout/HalfCircleOrganizationChart"/>
    <dgm:cxn modelId="{D677C707-9F82-449D-9EB0-AE96547B9094}" type="presOf" srcId="{950BE70C-7985-4071-A787-A628554ED89B}" destId="{18371C76-07E1-40E5-AA57-A76302169D55}" srcOrd="0" destOrd="0" presId="urn:microsoft.com/office/officeart/2008/layout/HalfCircleOrganizationChart"/>
    <dgm:cxn modelId="{48451E0A-ECB5-4D48-AA18-02C8B349F2E5}" type="presOf" srcId="{96B8CE2B-3071-4A63-BF2F-28B60A1B38A4}" destId="{EFDF5081-9FBF-49C5-821A-27EF91742F85}" srcOrd="0" destOrd="0" presId="urn:microsoft.com/office/officeart/2008/layout/HalfCircleOrganizationChart"/>
    <dgm:cxn modelId="{072BCC14-E5A6-48E8-8413-152527BAFA65}" type="presOf" srcId="{CC02100B-00EE-4063-9D98-FF2F14C93CE0}" destId="{A0857345-E67A-44B7-824B-5A7D19560F05}" srcOrd="0" destOrd="0" presId="urn:microsoft.com/office/officeart/2008/layout/HalfCircleOrganizationChart"/>
    <dgm:cxn modelId="{97676718-8A4C-4035-A40C-395FA41F748C}" type="presOf" srcId="{96B8CE2B-3071-4A63-BF2F-28B60A1B38A4}" destId="{25E13401-2522-481C-8144-C82017F73E2B}" srcOrd="1" destOrd="0" presId="urn:microsoft.com/office/officeart/2008/layout/HalfCircleOrganizationChart"/>
    <dgm:cxn modelId="{D929AB22-E1BE-4318-9FF8-C3F3401127AC}" type="presOf" srcId="{950BE70C-7985-4071-A787-A628554ED89B}" destId="{03D7CBF2-5546-4B24-9DC8-4ADB24B27058}" srcOrd="1" destOrd="0" presId="urn:microsoft.com/office/officeart/2008/layout/HalfCircleOrganizationChart"/>
    <dgm:cxn modelId="{6B1D8D23-7B1E-43AA-BA5A-DE1ECAA8810A}" type="presOf" srcId="{CC02100B-00EE-4063-9D98-FF2F14C93CE0}" destId="{E13355F9-0C3F-4333-A044-2E0E84FE4014}" srcOrd="1" destOrd="0" presId="urn:microsoft.com/office/officeart/2008/layout/HalfCircleOrganizationChart"/>
    <dgm:cxn modelId="{E328C423-A9F9-421B-BED2-FFB57516A297}" srcId="{D2BB8E9D-B158-429A-8668-5FBA534BD9CE}" destId="{9700C19C-7042-4BE8-9ECF-0EF1512BA0CF}" srcOrd="0" destOrd="0" parTransId="{B63FA803-CA5B-4634-A725-1BFBD67F6C64}" sibTransId="{751D4D4D-9FFF-4E48-BBA8-24B375D7C13A}"/>
    <dgm:cxn modelId="{7F6EEB26-AE02-4E90-B8B8-B62CAC927E2B}" type="presOf" srcId="{D2BB8E9D-B158-429A-8668-5FBA534BD9CE}" destId="{7A4D7E9B-D4C5-476C-90A4-803BC5B1B37F}" srcOrd="1" destOrd="0" presId="urn:microsoft.com/office/officeart/2008/layout/HalfCircleOrganizationChart"/>
    <dgm:cxn modelId="{3619975F-071C-47B3-A2C0-B594EF70BDD1}" srcId="{2E3A524D-EF0E-4553-AE8C-AAEB17EDA339}" destId="{749B4DAE-8234-4B10-93C4-8DF0F8DCE687}" srcOrd="0" destOrd="0" parTransId="{1ADACB01-AFC4-4871-B0CA-F2A88CB06828}" sibTransId="{00D4D11E-F09A-4366-B51A-B8B157E0D302}"/>
    <dgm:cxn modelId="{79CB2864-81A0-47B4-A9E9-7D4AD1A458DF}" type="presOf" srcId="{082480ED-C439-4F2C-9AFA-A41E68274F57}" destId="{B385C6C8-B740-420A-AC5B-9136DB2D43D2}" srcOrd="0" destOrd="0" presId="urn:microsoft.com/office/officeart/2008/layout/HalfCircleOrganizationChart"/>
    <dgm:cxn modelId="{37A4EF45-0FAD-42B9-886D-B3BBD4891547}" type="presOf" srcId="{D2BB8E9D-B158-429A-8668-5FBA534BD9CE}" destId="{AF3BA223-80B0-40AA-B647-9464A534E9EB}" srcOrd="0" destOrd="0" presId="urn:microsoft.com/office/officeart/2008/layout/HalfCircleOrganizationChart"/>
    <dgm:cxn modelId="{88A44646-FB38-405A-AA3C-8B2185288E75}" srcId="{7F157972-72C7-406D-B0AE-EE2ACB044B31}" destId="{96B8CE2B-3071-4A63-BF2F-28B60A1B38A4}" srcOrd="0" destOrd="0" parTransId="{D982886F-9E56-4F20-AB2D-C61A72C7414D}" sibTransId="{E0ADB6B3-976F-4529-BA9D-2D4525827186}"/>
    <dgm:cxn modelId="{13CF9B6D-C3E2-4D76-94CD-8D39F9716B62}" type="presOf" srcId="{7B3B23E4-57BC-4183-A164-C604974F844C}" destId="{7ACEF0F9-AA8D-427D-9804-1194D395EFC9}" srcOrd="0" destOrd="0" presId="urn:microsoft.com/office/officeart/2008/layout/HalfCircleOrganizationChart"/>
    <dgm:cxn modelId="{091FEA6D-5E20-4AE0-901A-DA28BD49368F}" srcId="{749B4DAE-8234-4B10-93C4-8DF0F8DCE687}" destId="{950BE70C-7985-4071-A787-A628554ED89B}" srcOrd="1" destOrd="0" parTransId="{9201C4E6-528A-4B75-9338-032EB0D51897}" sibTransId="{65BED6E2-19A9-435C-A10B-12BCEF69BDE0}"/>
    <dgm:cxn modelId="{8FDC224E-6F21-425A-9C64-84919577B1C9}" type="presOf" srcId="{9201C4E6-528A-4B75-9338-032EB0D51897}" destId="{7135A302-4552-4003-8E68-40F26FD4B550}" srcOrd="0" destOrd="0" presId="urn:microsoft.com/office/officeart/2008/layout/HalfCircleOrganizationChart"/>
    <dgm:cxn modelId="{66FC776E-CBDE-4569-B22F-B81B40C83B21}" type="presOf" srcId="{2E3A524D-EF0E-4553-AE8C-AAEB17EDA339}" destId="{8D30337C-7F7A-409C-B69E-154613FAA61B}" srcOrd="0" destOrd="0" presId="urn:microsoft.com/office/officeart/2008/layout/HalfCircleOrganizationChart"/>
    <dgm:cxn modelId="{B1B42970-C339-4E34-8AE9-955E56E62FA7}" srcId="{950BE70C-7985-4071-A787-A628554ED89B}" destId="{CC02100B-00EE-4063-9D98-FF2F14C93CE0}" srcOrd="0" destOrd="0" parTransId="{082480ED-C439-4F2C-9AFA-A41E68274F57}" sibTransId="{66DD9AB0-5BD2-45F3-921C-3353071892C7}"/>
    <dgm:cxn modelId="{924F9C59-C366-4F65-8CDA-96096FF79380}" type="presOf" srcId="{7F157972-72C7-406D-B0AE-EE2ACB044B31}" destId="{F526C936-DD19-461F-BC96-943DA7593BCF}" srcOrd="1" destOrd="0" presId="urn:microsoft.com/office/officeart/2008/layout/HalfCircleOrganizationChart"/>
    <dgm:cxn modelId="{816D5DA2-1DD5-4AFB-8C4A-AB9BDA672F36}" type="presOf" srcId="{9700C19C-7042-4BE8-9ECF-0EF1512BA0CF}" destId="{48FF5BDA-3F20-4B0D-A295-AC9785C6A69C}" srcOrd="0" destOrd="0" presId="urn:microsoft.com/office/officeart/2008/layout/HalfCircleOrganizationChart"/>
    <dgm:cxn modelId="{6D430CAC-5EDE-4415-B299-4875D15CBBE0}" type="presOf" srcId="{9700C19C-7042-4BE8-9ECF-0EF1512BA0CF}" destId="{6788C2CA-22D9-44E7-BBC4-57EF95512D41}" srcOrd="1" destOrd="0" presId="urn:microsoft.com/office/officeart/2008/layout/HalfCircleOrganizationChart"/>
    <dgm:cxn modelId="{415422B8-0356-46B4-993C-30E4BCCD842F}" type="presOf" srcId="{B63FA803-CA5B-4634-A725-1BFBD67F6C64}" destId="{1DB77622-E7A0-4A57-A69C-6DBF39A50BD7}" srcOrd="0" destOrd="0" presId="urn:microsoft.com/office/officeart/2008/layout/HalfCircleOrganizationChart"/>
    <dgm:cxn modelId="{5E66EEBA-81E1-460E-8D39-1DA82B3CB4AE}" type="presOf" srcId="{749B4DAE-8234-4B10-93C4-8DF0F8DCE687}" destId="{656FF19A-D326-4EF4-91DA-99248A3AE14A}" srcOrd="1" destOrd="0" presId="urn:microsoft.com/office/officeart/2008/layout/HalfCircleOrganizationChart"/>
    <dgm:cxn modelId="{8310C5C3-2A1F-4E06-9397-2BB96964B7F5}" type="presOf" srcId="{D982886F-9E56-4F20-AB2D-C61A72C7414D}" destId="{6E76F0E1-D98E-4BAD-9446-9BE61A44E17D}" srcOrd="0" destOrd="0" presId="urn:microsoft.com/office/officeart/2008/layout/HalfCircleOrganizationChart"/>
    <dgm:cxn modelId="{4409F1CF-E443-4E3D-8A0C-006CFFB53ABF}" srcId="{749B4DAE-8234-4B10-93C4-8DF0F8DCE687}" destId="{D2BB8E9D-B158-429A-8668-5FBA534BD9CE}" srcOrd="2" destOrd="0" parTransId="{7B3B23E4-57BC-4183-A164-C604974F844C}" sibTransId="{8A04F9A3-6BB7-4123-B9D8-AAF0D1E83C60}"/>
    <dgm:cxn modelId="{E5D515E1-9522-44DD-A93B-36B9248D0B3F}" type="presOf" srcId="{749B4DAE-8234-4B10-93C4-8DF0F8DCE687}" destId="{416B7CE4-4117-4B97-8D1F-60C9513607B2}" srcOrd="0" destOrd="0" presId="urn:microsoft.com/office/officeart/2008/layout/HalfCircleOrganizationChart"/>
    <dgm:cxn modelId="{11899FEF-4A1F-4B47-A984-86ED57C91C47}" type="presOf" srcId="{57DA374D-7E47-4806-9E56-93FE2827E493}" destId="{37561D17-C598-471B-8F2E-D1615C9752DB}" srcOrd="0" destOrd="0" presId="urn:microsoft.com/office/officeart/2008/layout/HalfCircleOrganizationChart"/>
    <dgm:cxn modelId="{880080F3-2E50-40D2-8A16-1351278BEF53}" srcId="{749B4DAE-8234-4B10-93C4-8DF0F8DCE687}" destId="{7F157972-72C7-406D-B0AE-EE2ACB044B31}" srcOrd="0" destOrd="0" parTransId="{57DA374D-7E47-4806-9E56-93FE2827E493}" sibTransId="{D6C5ABF8-F217-4873-933A-9D55D7FC6237}"/>
    <dgm:cxn modelId="{3B7E45BF-58CC-4129-8CF6-A838027465DE}" type="presParOf" srcId="{8D30337C-7F7A-409C-B69E-154613FAA61B}" destId="{60197576-475D-4D6E-98B9-BB32AEF88904}" srcOrd="0" destOrd="0" presId="urn:microsoft.com/office/officeart/2008/layout/HalfCircleOrganizationChart"/>
    <dgm:cxn modelId="{C9A6531A-DEE4-468D-A05B-1BA6F26697A7}" type="presParOf" srcId="{60197576-475D-4D6E-98B9-BB32AEF88904}" destId="{7C7690FE-1951-4ACE-B59C-D2A9180F0AAB}" srcOrd="0" destOrd="0" presId="urn:microsoft.com/office/officeart/2008/layout/HalfCircleOrganizationChart"/>
    <dgm:cxn modelId="{BFDAEDA6-75EC-4F34-A126-3E6766F9A206}" type="presParOf" srcId="{7C7690FE-1951-4ACE-B59C-D2A9180F0AAB}" destId="{416B7CE4-4117-4B97-8D1F-60C9513607B2}" srcOrd="0" destOrd="0" presId="urn:microsoft.com/office/officeart/2008/layout/HalfCircleOrganizationChart"/>
    <dgm:cxn modelId="{8FAA40BE-A626-42A2-B5DF-166F04249BD7}" type="presParOf" srcId="{7C7690FE-1951-4ACE-B59C-D2A9180F0AAB}" destId="{8A6CD64D-5ECB-4D9D-9080-EA7DC5458414}" srcOrd="1" destOrd="0" presId="urn:microsoft.com/office/officeart/2008/layout/HalfCircleOrganizationChart"/>
    <dgm:cxn modelId="{82AAFA22-ADE3-4719-B890-9439982E2AE4}" type="presParOf" srcId="{7C7690FE-1951-4ACE-B59C-D2A9180F0AAB}" destId="{89BE8F40-788F-4437-9128-2F800B59DCB4}" srcOrd="2" destOrd="0" presId="urn:microsoft.com/office/officeart/2008/layout/HalfCircleOrganizationChart"/>
    <dgm:cxn modelId="{C216A2E2-430D-4EE8-BD8A-6444D9EE4C49}" type="presParOf" srcId="{7C7690FE-1951-4ACE-B59C-D2A9180F0AAB}" destId="{656FF19A-D326-4EF4-91DA-99248A3AE14A}" srcOrd="3" destOrd="0" presId="urn:microsoft.com/office/officeart/2008/layout/HalfCircleOrganizationChart"/>
    <dgm:cxn modelId="{7C030A53-C22F-4A91-93D2-3F152587CEAD}" type="presParOf" srcId="{60197576-475D-4D6E-98B9-BB32AEF88904}" destId="{B53E62A4-8979-49AB-B55F-770B235F2CC1}" srcOrd="1" destOrd="0" presId="urn:microsoft.com/office/officeart/2008/layout/HalfCircleOrganizationChart"/>
    <dgm:cxn modelId="{4A44D6BD-0895-4F6F-ACCC-691E72FB5367}" type="presParOf" srcId="{B53E62A4-8979-49AB-B55F-770B235F2CC1}" destId="{37561D17-C598-471B-8F2E-D1615C9752DB}" srcOrd="0" destOrd="0" presId="urn:microsoft.com/office/officeart/2008/layout/HalfCircleOrganizationChart"/>
    <dgm:cxn modelId="{77E3A7DB-978F-4194-9566-29ADF9B45555}" type="presParOf" srcId="{B53E62A4-8979-49AB-B55F-770B235F2CC1}" destId="{8E486235-A496-430A-9DC8-1262AF104252}" srcOrd="1" destOrd="0" presId="urn:microsoft.com/office/officeart/2008/layout/HalfCircleOrganizationChart"/>
    <dgm:cxn modelId="{5E26F387-D067-4515-B25A-267B49C88E44}" type="presParOf" srcId="{8E486235-A496-430A-9DC8-1262AF104252}" destId="{42172238-BCB7-4D3F-A8A5-27F735C3EE82}" srcOrd="0" destOrd="0" presId="urn:microsoft.com/office/officeart/2008/layout/HalfCircleOrganizationChart"/>
    <dgm:cxn modelId="{2D1CDC0B-28A3-4D16-857A-55059A43F6E9}" type="presParOf" srcId="{42172238-BCB7-4D3F-A8A5-27F735C3EE82}" destId="{BC2AACF9-136D-4C9A-BA3A-C60F0CAF5359}" srcOrd="0" destOrd="0" presId="urn:microsoft.com/office/officeart/2008/layout/HalfCircleOrganizationChart"/>
    <dgm:cxn modelId="{FADE3F10-5391-4B77-BFC8-50197C87C2CD}" type="presParOf" srcId="{42172238-BCB7-4D3F-A8A5-27F735C3EE82}" destId="{DD3EC7F7-6AE4-4798-95F3-86C727800886}" srcOrd="1" destOrd="0" presId="urn:microsoft.com/office/officeart/2008/layout/HalfCircleOrganizationChart"/>
    <dgm:cxn modelId="{ED045CA2-D684-4E55-943D-05D83BF86207}" type="presParOf" srcId="{42172238-BCB7-4D3F-A8A5-27F735C3EE82}" destId="{2814CED7-00A1-4065-A655-DDCD448F95E0}" srcOrd="2" destOrd="0" presId="urn:microsoft.com/office/officeart/2008/layout/HalfCircleOrganizationChart"/>
    <dgm:cxn modelId="{F70FFF81-5EE3-460C-8424-B5B4EF7B9A81}" type="presParOf" srcId="{42172238-BCB7-4D3F-A8A5-27F735C3EE82}" destId="{F526C936-DD19-461F-BC96-943DA7593BCF}" srcOrd="3" destOrd="0" presId="urn:microsoft.com/office/officeart/2008/layout/HalfCircleOrganizationChart"/>
    <dgm:cxn modelId="{0D9613FB-C11A-42DF-831F-212AC7E8E10D}" type="presParOf" srcId="{8E486235-A496-430A-9DC8-1262AF104252}" destId="{FD8920D8-74EF-4B50-9A0D-BDEEDFFAA456}" srcOrd="1" destOrd="0" presId="urn:microsoft.com/office/officeart/2008/layout/HalfCircleOrganizationChart"/>
    <dgm:cxn modelId="{11EA6E53-3311-4C73-8C99-D2C04D6A349B}" type="presParOf" srcId="{FD8920D8-74EF-4B50-9A0D-BDEEDFFAA456}" destId="{6E76F0E1-D98E-4BAD-9446-9BE61A44E17D}" srcOrd="0" destOrd="0" presId="urn:microsoft.com/office/officeart/2008/layout/HalfCircleOrganizationChart"/>
    <dgm:cxn modelId="{D68B35A5-DB23-4C09-8226-B37AE8269391}" type="presParOf" srcId="{FD8920D8-74EF-4B50-9A0D-BDEEDFFAA456}" destId="{6012FCB8-74FE-4BFE-8B2A-C02303B9E91B}" srcOrd="1" destOrd="0" presId="urn:microsoft.com/office/officeart/2008/layout/HalfCircleOrganizationChart"/>
    <dgm:cxn modelId="{46E07E76-2FC7-491C-A010-9D5E7D861C90}" type="presParOf" srcId="{6012FCB8-74FE-4BFE-8B2A-C02303B9E91B}" destId="{25F06E3C-5916-4CBE-B911-020802228AC5}" srcOrd="0" destOrd="0" presId="urn:microsoft.com/office/officeart/2008/layout/HalfCircleOrganizationChart"/>
    <dgm:cxn modelId="{4191394D-87BE-402C-B507-9BF15BAF3EAA}" type="presParOf" srcId="{25F06E3C-5916-4CBE-B911-020802228AC5}" destId="{EFDF5081-9FBF-49C5-821A-27EF91742F85}" srcOrd="0" destOrd="0" presId="urn:microsoft.com/office/officeart/2008/layout/HalfCircleOrganizationChart"/>
    <dgm:cxn modelId="{011597BA-D909-4B96-8076-A0CB3DE9ADA5}" type="presParOf" srcId="{25F06E3C-5916-4CBE-B911-020802228AC5}" destId="{49173504-AFEC-43D4-93F0-6156EB579C13}" srcOrd="1" destOrd="0" presId="urn:microsoft.com/office/officeart/2008/layout/HalfCircleOrganizationChart"/>
    <dgm:cxn modelId="{85958ADB-09C2-4BB5-84F5-283D9B0F8D88}" type="presParOf" srcId="{25F06E3C-5916-4CBE-B911-020802228AC5}" destId="{C11830FE-9AE8-40B0-A4F6-B52FBB9863C9}" srcOrd="2" destOrd="0" presId="urn:microsoft.com/office/officeart/2008/layout/HalfCircleOrganizationChart"/>
    <dgm:cxn modelId="{72BD7F03-466C-4BB5-A85D-9047CFA87CED}" type="presParOf" srcId="{25F06E3C-5916-4CBE-B911-020802228AC5}" destId="{25E13401-2522-481C-8144-C82017F73E2B}" srcOrd="3" destOrd="0" presId="urn:microsoft.com/office/officeart/2008/layout/HalfCircleOrganizationChart"/>
    <dgm:cxn modelId="{756716C7-18D4-42F3-9146-0F142C74726D}" type="presParOf" srcId="{6012FCB8-74FE-4BFE-8B2A-C02303B9E91B}" destId="{53301E71-AE24-43A6-A4CD-62A4C7DE7BF3}" srcOrd="1" destOrd="0" presId="urn:microsoft.com/office/officeart/2008/layout/HalfCircleOrganizationChart"/>
    <dgm:cxn modelId="{0E213679-A0C9-462F-B18F-D0F9BBFCC773}" type="presParOf" srcId="{6012FCB8-74FE-4BFE-8B2A-C02303B9E91B}" destId="{E375E892-F553-4836-B2EF-BC8FFDE580F2}" srcOrd="2" destOrd="0" presId="urn:microsoft.com/office/officeart/2008/layout/HalfCircleOrganizationChart"/>
    <dgm:cxn modelId="{3EE44A85-A0AD-440F-B565-42921A3D6633}" type="presParOf" srcId="{8E486235-A496-430A-9DC8-1262AF104252}" destId="{EEF335D4-DA1C-428F-8F05-6D19AF151B88}" srcOrd="2" destOrd="0" presId="urn:microsoft.com/office/officeart/2008/layout/HalfCircleOrganizationChart"/>
    <dgm:cxn modelId="{1E198899-329C-46AE-9D87-4EADB46D2BFD}" type="presParOf" srcId="{B53E62A4-8979-49AB-B55F-770B235F2CC1}" destId="{7135A302-4552-4003-8E68-40F26FD4B550}" srcOrd="2" destOrd="0" presId="urn:microsoft.com/office/officeart/2008/layout/HalfCircleOrganizationChart"/>
    <dgm:cxn modelId="{3BF17B99-8E1C-4ECE-92DB-5D8C3EAA60FF}" type="presParOf" srcId="{B53E62A4-8979-49AB-B55F-770B235F2CC1}" destId="{8EA61F0D-56E2-4B1B-B0C0-330276DCBA77}" srcOrd="3" destOrd="0" presId="urn:microsoft.com/office/officeart/2008/layout/HalfCircleOrganizationChart"/>
    <dgm:cxn modelId="{B4331D0D-C014-45D1-BB07-F57D1B7AEF3C}" type="presParOf" srcId="{8EA61F0D-56E2-4B1B-B0C0-330276DCBA77}" destId="{B830CF6C-A672-4FC9-8128-94095B9A7E80}" srcOrd="0" destOrd="0" presId="urn:microsoft.com/office/officeart/2008/layout/HalfCircleOrganizationChart"/>
    <dgm:cxn modelId="{E755C2CC-C7CD-4772-AC30-D07C3B169865}" type="presParOf" srcId="{B830CF6C-A672-4FC9-8128-94095B9A7E80}" destId="{18371C76-07E1-40E5-AA57-A76302169D55}" srcOrd="0" destOrd="0" presId="urn:microsoft.com/office/officeart/2008/layout/HalfCircleOrganizationChart"/>
    <dgm:cxn modelId="{9BB96FFD-5E40-4899-BF83-AB976BBEA527}" type="presParOf" srcId="{B830CF6C-A672-4FC9-8128-94095B9A7E80}" destId="{0C28CA0A-788B-48C6-8197-DAF3238ADC27}" srcOrd="1" destOrd="0" presId="urn:microsoft.com/office/officeart/2008/layout/HalfCircleOrganizationChart"/>
    <dgm:cxn modelId="{3805A862-0949-4300-8013-395CF9A94099}" type="presParOf" srcId="{B830CF6C-A672-4FC9-8128-94095B9A7E80}" destId="{F057774C-FEF2-4932-878A-DA21E948259C}" srcOrd="2" destOrd="0" presId="urn:microsoft.com/office/officeart/2008/layout/HalfCircleOrganizationChart"/>
    <dgm:cxn modelId="{8C7BB4A5-A944-4512-8D65-DC9C5405CA6A}" type="presParOf" srcId="{B830CF6C-A672-4FC9-8128-94095B9A7E80}" destId="{03D7CBF2-5546-4B24-9DC8-4ADB24B27058}" srcOrd="3" destOrd="0" presId="urn:microsoft.com/office/officeart/2008/layout/HalfCircleOrganizationChart"/>
    <dgm:cxn modelId="{D7676BC6-B644-4D85-8153-EB01021424F7}" type="presParOf" srcId="{8EA61F0D-56E2-4B1B-B0C0-330276DCBA77}" destId="{D203CFCA-4D17-4826-9BD8-DE5F4AA8F20D}" srcOrd="1" destOrd="0" presId="urn:microsoft.com/office/officeart/2008/layout/HalfCircleOrganizationChart"/>
    <dgm:cxn modelId="{E763CC2C-0BF2-4F09-92D5-F89F04A3CC65}" type="presParOf" srcId="{D203CFCA-4D17-4826-9BD8-DE5F4AA8F20D}" destId="{B385C6C8-B740-420A-AC5B-9136DB2D43D2}" srcOrd="0" destOrd="0" presId="urn:microsoft.com/office/officeart/2008/layout/HalfCircleOrganizationChart"/>
    <dgm:cxn modelId="{C85494C0-0F87-401C-8A39-C39DD344020A}" type="presParOf" srcId="{D203CFCA-4D17-4826-9BD8-DE5F4AA8F20D}" destId="{2DC6E20F-984C-4787-A802-87FC23DB621E}" srcOrd="1" destOrd="0" presId="urn:microsoft.com/office/officeart/2008/layout/HalfCircleOrganizationChart"/>
    <dgm:cxn modelId="{B2C7395D-A7DF-43FF-B0C6-B64970D9AF3F}" type="presParOf" srcId="{2DC6E20F-984C-4787-A802-87FC23DB621E}" destId="{CDFDF182-7915-42A6-A1A3-F43FD8425D47}" srcOrd="0" destOrd="0" presId="urn:microsoft.com/office/officeart/2008/layout/HalfCircleOrganizationChart"/>
    <dgm:cxn modelId="{6AD8EDD4-2E7E-4C44-ADC7-EAE97AE02FC6}" type="presParOf" srcId="{CDFDF182-7915-42A6-A1A3-F43FD8425D47}" destId="{A0857345-E67A-44B7-824B-5A7D19560F05}" srcOrd="0" destOrd="0" presId="urn:microsoft.com/office/officeart/2008/layout/HalfCircleOrganizationChart"/>
    <dgm:cxn modelId="{47027D59-182C-44CE-847E-B15457EEC2AB}" type="presParOf" srcId="{CDFDF182-7915-42A6-A1A3-F43FD8425D47}" destId="{4488E18F-E8FF-4C5E-A951-0C412A775303}" srcOrd="1" destOrd="0" presId="urn:microsoft.com/office/officeart/2008/layout/HalfCircleOrganizationChart"/>
    <dgm:cxn modelId="{0EA0AF4B-AE2B-494D-8598-48FF5FDD2752}" type="presParOf" srcId="{CDFDF182-7915-42A6-A1A3-F43FD8425D47}" destId="{B84E6076-C265-4297-8090-C253B6A48903}" srcOrd="2" destOrd="0" presId="urn:microsoft.com/office/officeart/2008/layout/HalfCircleOrganizationChart"/>
    <dgm:cxn modelId="{F05B411C-7CC1-481C-8859-628EAD247A0F}" type="presParOf" srcId="{CDFDF182-7915-42A6-A1A3-F43FD8425D47}" destId="{E13355F9-0C3F-4333-A044-2E0E84FE4014}" srcOrd="3" destOrd="0" presId="urn:microsoft.com/office/officeart/2008/layout/HalfCircleOrganizationChart"/>
    <dgm:cxn modelId="{B16CA734-EDE5-4C79-AE8A-A932349CF683}" type="presParOf" srcId="{2DC6E20F-984C-4787-A802-87FC23DB621E}" destId="{2C1D71FB-15CC-4DEB-A832-D8006AA729F7}" srcOrd="1" destOrd="0" presId="urn:microsoft.com/office/officeart/2008/layout/HalfCircleOrganizationChart"/>
    <dgm:cxn modelId="{FE42311A-42AA-42B4-B2D9-853D0319FC20}" type="presParOf" srcId="{2DC6E20F-984C-4787-A802-87FC23DB621E}" destId="{C21851E5-364D-4685-9B1B-97C070972976}" srcOrd="2" destOrd="0" presId="urn:microsoft.com/office/officeart/2008/layout/HalfCircleOrganizationChart"/>
    <dgm:cxn modelId="{CCB0D56D-FC34-4CB2-BA0E-5FEC2D77E8AD}" type="presParOf" srcId="{8EA61F0D-56E2-4B1B-B0C0-330276DCBA77}" destId="{6C6718EE-4898-45C8-A15E-F0DA583FF5EB}" srcOrd="2" destOrd="0" presId="urn:microsoft.com/office/officeart/2008/layout/HalfCircleOrganizationChart"/>
    <dgm:cxn modelId="{29E3DDAF-B3CB-443C-A42D-17A7F6EE08AC}" type="presParOf" srcId="{B53E62A4-8979-49AB-B55F-770B235F2CC1}" destId="{7ACEF0F9-AA8D-427D-9804-1194D395EFC9}" srcOrd="4" destOrd="0" presId="urn:microsoft.com/office/officeart/2008/layout/HalfCircleOrganizationChart"/>
    <dgm:cxn modelId="{71C1392F-C9F6-4BC2-85C7-3566D8644B53}" type="presParOf" srcId="{B53E62A4-8979-49AB-B55F-770B235F2CC1}" destId="{D1FF2ACB-ACB8-4ECB-BB52-BC7725EE042B}" srcOrd="5" destOrd="0" presId="urn:microsoft.com/office/officeart/2008/layout/HalfCircleOrganizationChart"/>
    <dgm:cxn modelId="{C9693EC0-5307-47D3-B502-2D1EA9F6121C}" type="presParOf" srcId="{D1FF2ACB-ACB8-4ECB-BB52-BC7725EE042B}" destId="{C18C7D4F-7BD2-4CD6-B251-B196027BB234}" srcOrd="0" destOrd="0" presId="urn:microsoft.com/office/officeart/2008/layout/HalfCircleOrganizationChart"/>
    <dgm:cxn modelId="{931E964E-5F2F-42F7-9178-3EB996290773}" type="presParOf" srcId="{C18C7D4F-7BD2-4CD6-B251-B196027BB234}" destId="{AF3BA223-80B0-40AA-B647-9464A534E9EB}" srcOrd="0" destOrd="0" presId="urn:microsoft.com/office/officeart/2008/layout/HalfCircleOrganizationChart"/>
    <dgm:cxn modelId="{2EE89419-D1B1-4A4A-A225-DCA77235A41A}" type="presParOf" srcId="{C18C7D4F-7BD2-4CD6-B251-B196027BB234}" destId="{1C7541A6-8492-4F3E-9F77-F142E9EF38BE}" srcOrd="1" destOrd="0" presId="urn:microsoft.com/office/officeart/2008/layout/HalfCircleOrganizationChart"/>
    <dgm:cxn modelId="{F7FB23AF-2EC7-4197-B058-4072E19B143E}" type="presParOf" srcId="{C18C7D4F-7BD2-4CD6-B251-B196027BB234}" destId="{BCE19691-E502-4ACE-84AE-2F0EA464B297}" srcOrd="2" destOrd="0" presId="urn:microsoft.com/office/officeart/2008/layout/HalfCircleOrganizationChart"/>
    <dgm:cxn modelId="{FE2A14F8-6F72-4E41-86A8-80F8464839F0}" type="presParOf" srcId="{C18C7D4F-7BD2-4CD6-B251-B196027BB234}" destId="{7A4D7E9B-D4C5-476C-90A4-803BC5B1B37F}" srcOrd="3" destOrd="0" presId="urn:microsoft.com/office/officeart/2008/layout/HalfCircleOrganizationChart"/>
    <dgm:cxn modelId="{1D870D03-D558-46D8-821F-C1F24FD286DF}" type="presParOf" srcId="{D1FF2ACB-ACB8-4ECB-BB52-BC7725EE042B}" destId="{E80EBFBF-15DA-4CF6-BC52-917E37B97D01}" srcOrd="1" destOrd="0" presId="urn:microsoft.com/office/officeart/2008/layout/HalfCircleOrganizationChart"/>
    <dgm:cxn modelId="{97A6784C-DAD1-45F3-84CD-CF0874ADC514}" type="presParOf" srcId="{E80EBFBF-15DA-4CF6-BC52-917E37B97D01}" destId="{1DB77622-E7A0-4A57-A69C-6DBF39A50BD7}" srcOrd="0" destOrd="0" presId="urn:microsoft.com/office/officeart/2008/layout/HalfCircleOrganizationChart"/>
    <dgm:cxn modelId="{93844E2F-A78D-4322-89E0-11A15E2F7F96}" type="presParOf" srcId="{E80EBFBF-15DA-4CF6-BC52-917E37B97D01}" destId="{EEFB7C97-C20C-44CA-9F4E-936A055590FD}" srcOrd="1" destOrd="0" presId="urn:microsoft.com/office/officeart/2008/layout/HalfCircleOrganizationChart"/>
    <dgm:cxn modelId="{99FF080F-AA21-4972-AE55-D2466221171C}" type="presParOf" srcId="{EEFB7C97-C20C-44CA-9F4E-936A055590FD}" destId="{FD1BD813-4FA6-422E-90A6-3219F1436E3E}" srcOrd="0" destOrd="0" presId="urn:microsoft.com/office/officeart/2008/layout/HalfCircleOrganizationChart"/>
    <dgm:cxn modelId="{4F723297-045C-4C93-88B1-A25000F64DFE}" type="presParOf" srcId="{FD1BD813-4FA6-422E-90A6-3219F1436E3E}" destId="{48FF5BDA-3F20-4B0D-A295-AC9785C6A69C}" srcOrd="0" destOrd="0" presId="urn:microsoft.com/office/officeart/2008/layout/HalfCircleOrganizationChart"/>
    <dgm:cxn modelId="{F3DD475B-DD24-4C2A-9414-3E32C2FD7A42}" type="presParOf" srcId="{FD1BD813-4FA6-422E-90A6-3219F1436E3E}" destId="{9CD8EA46-CF97-4D47-B84F-DF285AA1A588}" srcOrd="1" destOrd="0" presId="urn:microsoft.com/office/officeart/2008/layout/HalfCircleOrganizationChart"/>
    <dgm:cxn modelId="{839BF0A5-67BF-489D-BD90-74526A2B7333}" type="presParOf" srcId="{FD1BD813-4FA6-422E-90A6-3219F1436E3E}" destId="{69F7BF85-4E7A-4645-8AD7-6F2D3824DA50}" srcOrd="2" destOrd="0" presId="urn:microsoft.com/office/officeart/2008/layout/HalfCircleOrganizationChart"/>
    <dgm:cxn modelId="{348F335C-D1FA-480B-B29B-33B6D6B5A99B}" type="presParOf" srcId="{FD1BD813-4FA6-422E-90A6-3219F1436E3E}" destId="{6788C2CA-22D9-44E7-BBC4-57EF95512D41}" srcOrd="3" destOrd="0" presId="urn:microsoft.com/office/officeart/2008/layout/HalfCircleOrganizationChart"/>
    <dgm:cxn modelId="{B45E153C-78AF-424B-812E-270007F2B578}" type="presParOf" srcId="{EEFB7C97-C20C-44CA-9F4E-936A055590FD}" destId="{F94801B1-FD38-4245-A411-17380EE802EB}" srcOrd="1" destOrd="0" presId="urn:microsoft.com/office/officeart/2008/layout/HalfCircleOrganizationChart"/>
    <dgm:cxn modelId="{AC7E75F9-F03B-4B2A-AEDB-9B7967AAB944}" type="presParOf" srcId="{EEFB7C97-C20C-44CA-9F4E-936A055590FD}" destId="{5D2B9769-836C-4340-B26A-C4BF483DFE4D}" srcOrd="2" destOrd="0" presId="urn:microsoft.com/office/officeart/2008/layout/HalfCircleOrganizationChart"/>
    <dgm:cxn modelId="{A4A29893-D0D1-46A1-9046-5C8672946789}" type="presParOf" srcId="{D1FF2ACB-ACB8-4ECB-BB52-BC7725EE042B}" destId="{4D6D1150-FBE5-41D8-A138-7242642DDBF1}" srcOrd="2" destOrd="0" presId="urn:microsoft.com/office/officeart/2008/layout/HalfCircleOrganizationChart"/>
    <dgm:cxn modelId="{53EB087E-14B0-4EB1-87DB-7ADFB4E073BD}" type="presParOf" srcId="{60197576-475D-4D6E-98B9-BB32AEF88904}" destId="{92DBF68E-85CD-44C9-8EF0-6C1CD95A0498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10A986-90FA-45AB-8B17-F1320BC05DDA}" type="doc">
      <dgm:prSet loTypeId="urn:microsoft.com/office/officeart/2005/8/layout/cycle8" loCatId="cycle" qsTypeId="urn:microsoft.com/office/officeart/2005/8/quickstyle/simple1" qsCatId="simple" csTypeId="urn:microsoft.com/office/officeart/2005/8/colors/accent1_1" csCatId="accent1" phldr="1"/>
      <dgm:spPr/>
    </dgm:pt>
    <dgm:pt modelId="{981EE2AF-D978-4A0F-A654-272FE1A54CC0}">
      <dgm:prSet phldrT="[Testo]" custT="1"/>
      <dgm:spPr/>
      <dgm:t>
        <a:bodyPr/>
        <a:lstStyle/>
        <a:p>
          <a:pPr>
            <a:lnSpc>
              <a:spcPct val="150000"/>
            </a:lnSpc>
          </a:pPr>
          <a:r>
            <a:rPr lang="it-IT" sz="1400" dirty="0"/>
            <a:t>Training modello</a:t>
          </a:r>
        </a:p>
      </dgm:t>
    </dgm:pt>
    <dgm:pt modelId="{D5163C61-DE5B-41C1-9508-336D9A7D41A4}" type="parTrans" cxnId="{80052CFB-3152-4508-B2EB-B30CD05485A7}">
      <dgm:prSet/>
      <dgm:spPr/>
      <dgm:t>
        <a:bodyPr/>
        <a:lstStyle/>
        <a:p>
          <a:pPr>
            <a:lnSpc>
              <a:spcPct val="150000"/>
            </a:lnSpc>
          </a:pPr>
          <a:endParaRPr lang="it-IT" sz="1400"/>
        </a:p>
      </dgm:t>
    </dgm:pt>
    <dgm:pt modelId="{7A4C3374-87EA-4D17-8890-3FC2C7167382}" type="sibTrans" cxnId="{80052CFB-3152-4508-B2EB-B30CD05485A7}">
      <dgm:prSet/>
      <dgm:spPr/>
      <dgm:t>
        <a:bodyPr/>
        <a:lstStyle/>
        <a:p>
          <a:pPr>
            <a:lnSpc>
              <a:spcPct val="150000"/>
            </a:lnSpc>
          </a:pPr>
          <a:endParaRPr lang="it-IT" sz="1400"/>
        </a:p>
      </dgm:t>
    </dgm:pt>
    <dgm:pt modelId="{A08F26EF-F739-4B78-AC96-FE68389845BF}">
      <dgm:prSet phldrT="[Testo]" custT="1"/>
      <dgm:spPr/>
      <dgm:t>
        <a:bodyPr/>
        <a:lstStyle/>
        <a:p>
          <a:pPr>
            <a:lnSpc>
              <a:spcPct val="150000"/>
            </a:lnSpc>
          </a:pPr>
          <a:r>
            <a:rPr lang="it-IT" sz="1400" dirty="0"/>
            <a:t>Registrazione modello</a:t>
          </a:r>
        </a:p>
      </dgm:t>
    </dgm:pt>
    <dgm:pt modelId="{600C382F-FCC7-42F7-8305-FFE6872777F5}" type="parTrans" cxnId="{DF33968B-1498-43A3-9B98-982D5EAFA106}">
      <dgm:prSet/>
      <dgm:spPr/>
      <dgm:t>
        <a:bodyPr/>
        <a:lstStyle/>
        <a:p>
          <a:pPr>
            <a:lnSpc>
              <a:spcPct val="150000"/>
            </a:lnSpc>
          </a:pPr>
          <a:endParaRPr lang="it-IT" sz="1400"/>
        </a:p>
      </dgm:t>
    </dgm:pt>
    <dgm:pt modelId="{8BD23A3F-AAAF-4D22-8CDF-05BD06129B21}" type="sibTrans" cxnId="{DF33968B-1498-43A3-9B98-982D5EAFA106}">
      <dgm:prSet/>
      <dgm:spPr/>
      <dgm:t>
        <a:bodyPr/>
        <a:lstStyle/>
        <a:p>
          <a:pPr>
            <a:lnSpc>
              <a:spcPct val="150000"/>
            </a:lnSpc>
          </a:pPr>
          <a:endParaRPr lang="it-IT" sz="1400"/>
        </a:p>
      </dgm:t>
    </dgm:pt>
    <dgm:pt modelId="{278AC567-366E-478F-AB1B-4619B672E28B}">
      <dgm:prSet phldrT="[Testo]" custT="1"/>
      <dgm:spPr/>
      <dgm:t>
        <a:bodyPr/>
        <a:lstStyle/>
        <a:p>
          <a:pPr>
            <a:lnSpc>
              <a:spcPct val="150000"/>
            </a:lnSpc>
          </a:pPr>
          <a:r>
            <a:rPr lang="it-IT" sz="1400" dirty="0"/>
            <a:t>Ottenimento dati</a:t>
          </a:r>
        </a:p>
      </dgm:t>
    </dgm:pt>
    <dgm:pt modelId="{FA4F3D89-0C5A-4C13-A1EA-5F598D337080}" type="parTrans" cxnId="{93730399-0378-4274-BAE9-016594B7EC6E}">
      <dgm:prSet/>
      <dgm:spPr/>
      <dgm:t>
        <a:bodyPr/>
        <a:lstStyle/>
        <a:p>
          <a:pPr>
            <a:lnSpc>
              <a:spcPct val="150000"/>
            </a:lnSpc>
          </a:pPr>
          <a:endParaRPr lang="it-IT" sz="1400"/>
        </a:p>
      </dgm:t>
    </dgm:pt>
    <dgm:pt modelId="{D382CAC0-859E-4976-9122-09684CC0EC78}" type="sibTrans" cxnId="{93730399-0378-4274-BAE9-016594B7EC6E}">
      <dgm:prSet/>
      <dgm:spPr/>
      <dgm:t>
        <a:bodyPr/>
        <a:lstStyle/>
        <a:p>
          <a:pPr>
            <a:lnSpc>
              <a:spcPct val="150000"/>
            </a:lnSpc>
          </a:pPr>
          <a:endParaRPr lang="it-IT" sz="1400"/>
        </a:p>
      </dgm:t>
    </dgm:pt>
    <dgm:pt modelId="{C7F27A8D-E018-4103-8D47-02F8DC182733}" type="pres">
      <dgm:prSet presAssocID="{B510A986-90FA-45AB-8B17-F1320BC05DDA}" presName="compositeShape" presStyleCnt="0">
        <dgm:presLayoutVars>
          <dgm:chMax val="7"/>
          <dgm:dir/>
          <dgm:resizeHandles val="exact"/>
        </dgm:presLayoutVars>
      </dgm:prSet>
      <dgm:spPr/>
    </dgm:pt>
    <dgm:pt modelId="{E1295CFA-44AF-4FEE-92FE-7B342FADEC2F}" type="pres">
      <dgm:prSet presAssocID="{B510A986-90FA-45AB-8B17-F1320BC05DDA}" presName="wedge1" presStyleLbl="node1" presStyleIdx="0" presStyleCnt="3"/>
      <dgm:spPr/>
    </dgm:pt>
    <dgm:pt modelId="{AF355D53-4378-4960-A331-4800CB024749}" type="pres">
      <dgm:prSet presAssocID="{B510A986-90FA-45AB-8B17-F1320BC05DDA}" presName="dummy1a" presStyleCnt="0"/>
      <dgm:spPr/>
    </dgm:pt>
    <dgm:pt modelId="{1805D659-7F6D-441E-989E-1886C5ACDF94}" type="pres">
      <dgm:prSet presAssocID="{B510A986-90FA-45AB-8B17-F1320BC05DDA}" presName="dummy1b" presStyleCnt="0"/>
      <dgm:spPr/>
    </dgm:pt>
    <dgm:pt modelId="{36C0CCDD-74FB-4AC5-8CFB-A007B896D84D}" type="pres">
      <dgm:prSet presAssocID="{B510A986-90FA-45AB-8B17-F1320BC05DD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7CDE3EE-735B-4529-89BC-6222CDE4733E}" type="pres">
      <dgm:prSet presAssocID="{B510A986-90FA-45AB-8B17-F1320BC05DDA}" presName="wedge2" presStyleLbl="node1" presStyleIdx="1" presStyleCnt="3"/>
      <dgm:spPr/>
    </dgm:pt>
    <dgm:pt modelId="{29D7398C-A73E-46CC-A5E7-7BEC0C81C251}" type="pres">
      <dgm:prSet presAssocID="{B510A986-90FA-45AB-8B17-F1320BC05DDA}" presName="dummy2a" presStyleCnt="0"/>
      <dgm:spPr/>
    </dgm:pt>
    <dgm:pt modelId="{B6CDB7CE-5557-41EA-B3CD-895DC065815C}" type="pres">
      <dgm:prSet presAssocID="{B510A986-90FA-45AB-8B17-F1320BC05DDA}" presName="dummy2b" presStyleCnt="0"/>
      <dgm:spPr/>
    </dgm:pt>
    <dgm:pt modelId="{6329FD5C-6F9E-4078-8317-050E99B47F91}" type="pres">
      <dgm:prSet presAssocID="{B510A986-90FA-45AB-8B17-F1320BC05DD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BDA0FE2-B799-4B24-8AD8-03A4A6A6A5BF}" type="pres">
      <dgm:prSet presAssocID="{B510A986-90FA-45AB-8B17-F1320BC05DDA}" presName="wedge3" presStyleLbl="node1" presStyleIdx="2" presStyleCnt="3"/>
      <dgm:spPr/>
    </dgm:pt>
    <dgm:pt modelId="{5E48AF7F-39F1-4AAD-B9E5-B53835DA4FE2}" type="pres">
      <dgm:prSet presAssocID="{B510A986-90FA-45AB-8B17-F1320BC05DDA}" presName="dummy3a" presStyleCnt="0"/>
      <dgm:spPr/>
    </dgm:pt>
    <dgm:pt modelId="{D94C89D7-534F-45CF-BDBA-EC1C7F22E257}" type="pres">
      <dgm:prSet presAssocID="{B510A986-90FA-45AB-8B17-F1320BC05DDA}" presName="dummy3b" presStyleCnt="0"/>
      <dgm:spPr/>
    </dgm:pt>
    <dgm:pt modelId="{5B77F6AD-8E7C-4AD9-BEF2-24BA859A0548}" type="pres">
      <dgm:prSet presAssocID="{B510A986-90FA-45AB-8B17-F1320BC05DD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6D9F75BF-CCA0-4F88-8C3E-AABC4CB765A9}" type="pres">
      <dgm:prSet presAssocID="{7A4C3374-87EA-4D17-8890-3FC2C7167382}" presName="arrowWedge1" presStyleLbl="fgSibTrans2D1" presStyleIdx="0" presStyleCnt="3"/>
      <dgm:spPr/>
    </dgm:pt>
    <dgm:pt modelId="{47AAAC28-966F-4E12-BC95-2930C375FF0F}" type="pres">
      <dgm:prSet presAssocID="{8BD23A3F-AAAF-4D22-8CDF-05BD06129B21}" presName="arrowWedge2" presStyleLbl="fgSibTrans2D1" presStyleIdx="1" presStyleCnt="3"/>
      <dgm:spPr/>
    </dgm:pt>
    <dgm:pt modelId="{4FC5C9E3-E8FB-483F-A3F6-E0B9DE016C64}" type="pres">
      <dgm:prSet presAssocID="{D382CAC0-859E-4976-9122-09684CC0EC78}" presName="arrowWedge3" presStyleLbl="fgSibTrans2D1" presStyleIdx="2" presStyleCnt="3"/>
      <dgm:spPr/>
    </dgm:pt>
  </dgm:ptLst>
  <dgm:cxnLst>
    <dgm:cxn modelId="{A1755D7B-38F1-4AC7-8314-E4C35110186C}" type="presOf" srcId="{981EE2AF-D978-4A0F-A654-272FE1A54CC0}" destId="{E1295CFA-44AF-4FEE-92FE-7B342FADEC2F}" srcOrd="0" destOrd="0" presId="urn:microsoft.com/office/officeart/2005/8/layout/cycle8"/>
    <dgm:cxn modelId="{8CB9308B-AB01-4DD9-A663-CCDFA4B4C07D}" type="presOf" srcId="{A08F26EF-F739-4B78-AC96-FE68389845BF}" destId="{A7CDE3EE-735B-4529-89BC-6222CDE4733E}" srcOrd="0" destOrd="0" presId="urn:microsoft.com/office/officeart/2005/8/layout/cycle8"/>
    <dgm:cxn modelId="{DF33968B-1498-43A3-9B98-982D5EAFA106}" srcId="{B510A986-90FA-45AB-8B17-F1320BC05DDA}" destId="{A08F26EF-F739-4B78-AC96-FE68389845BF}" srcOrd="1" destOrd="0" parTransId="{600C382F-FCC7-42F7-8305-FFE6872777F5}" sibTransId="{8BD23A3F-AAAF-4D22-8CDF-05BD06129B21}"/>
    <dgm:cxn modelId="{FA19B48E-945B-46ED-8116-180C8AC1922D}" type="presOf" srcId="{981EE2AF-D978-4A0F-A654-272FE1A54CC0}" destId="{36C0CCDD-74FB-4AC5-8CFB-A007B896D84D}" srcOrd="1" destOrd="0" presId="urn:microsoft.com/office/officeart/2005/8/layout/cycle8"/>
    <dgm:cxn modelId="{AB2F7791-BE91-499D-9F35-34F723E99A2E}" type="presOf" srcId="{278AC567-366E-478F-AB1B-4619B672E28B}" destId="{6BDA0FE2-B799-4B24-8AD8-03A4A6A6A5BF}" srcOrd="0" destOrd="0" presId="urn:microsoft.com/office/officeart/2005/8/layout/cycle8"/>
    <dgm:cxn modelId="{93730399-0378-4274-BAE9-016594B7EC6E}" srcId="{B510A986-90FA-45AB-8B17-F1320BC05DDA}" destId="{278AC567-366E-478F-AB1B-4619B672E28B}" srcOrd="2" destOrd="0" parTransId="{FA4F3D89-0C5A-4C13-A1EA-5F598D337080}" sibTransId="{D382CAC0-859E-4976-9122-09684CC0EC78}"/>
    <dgm:cxn modelId="{45A7F9AF-A24F-46F9-AFD2-097CC9D778FB}" type="presOf" srcId="{A08F26EF-F739-4B78-AC96-FE68389845BF}" destId="{6329FD5C-6F9E-4078-8317-050E99B47F91}" srcOrd="1" destOrd="0" presId="urn:microsoft.com/office/officeart/2005/8/layout/cycle8"/>
    <dgm:cxn modelId="{6F54B4DB-85D8-4F5D-88BE-DE2077CA6C9E}" type="presOf" srcId="{278AC567-366E-478F-AB1B-4619B672E28B}" destId="{5B77F6AD-8E7C-4AD9-BEF2-24BA859A0548}" srcOrd="1" destOrd="0" presId="urn:microsoft.com/office/officeart/2005/8/layout/cycle8"/>
    <dgm:cxn modelId="{D58800E1-C8CE-4914-9E59-C45AA11EC885}" type="presOf" srcId="{B510A986-90FA-45AB-8B17-F1320BC05DDA}" destId="{C7F27A8D-E018-4103-8D47-02F8DC182733}" srcOrd="0" destOrd="0" presId="urn:microsoft.com/office/officeart/2005/8/layout/cycle8"/>
    <dgm:cxn modelId="{80052CFB-3152-4508-B2EB-B30CD05485A7}" srcId="{B510A986-90FA-45AB-8B17-F1320BC05DDA}" destId="{981EE2AF-D978-4A0F-A654-272FE1A54CC0}" srcOrd="0" destOrd="0" parTransId="{D5163C61-DE5B-41C1-9508-336D9A7D41A4}" sibTransId="{7A4C3374-87EA-4D17-8890-3FC2C7167382}"/>
    <dgm:cxn modelId="{2605855E-8CC5-434E-8D16-E31E8470B344}" type="presParOf" srcId="{C7F27A8D-E018-4103-8D47-02F8DC182733}" destId="{E1295CFA-44AF-4FEE-92FE-7B342FADEC2F}" srcOrd="0" destOrd="0" presId="urn:microsoft.com/office/officeart/2005/8/layout/cycle8"/>
    <dgm:cxn modelId="{DC39930F-CF0D-467F-A70D-B01853999A36}" type="presParOf" srcId="{C7F27A8D-E018-4103-8D47-02F8DC182733}" destId="{AF355D53-4378-4960-A331-4800CB024749}" srcOrd="1" destOrd="0" presId="urn:microsoft.com/office/officeart/2005/8/layout/cycle8"/>
    <dgm:cxn modelId="{B4207C36-46A8-464B-ADDB-1CF20EA26CD8}" type="presParOf" srcId="{C7F27A8D-E018-4103-8D47-02F8DC182733}" destId="{1805D659-7F6D-441E-989E-1886C5ACDF94}" srcOrd="2" destOrd="0" presId="urn:microsoft.com/office/officeart/2005/8/layout/cycle8"/>
    <dgm:cxn modelId="{55022220-2AE8-48F3-BA3D-80EB4CF729DC}" type="presParOf" srcId="{C7F27A8D-E018-4103-8D47-02F8DC182733}" destId="{36C0CCDD-74FB-4AC5-8CFB-A007B896D84D}" srcOrd="3" destOrd="0" presId="urn:microsoft.com/office/officeart/2005/8/layout/cycle8"/>
    <dgm:cxn modelId="{0DC62A38-B44B-4534-958F-79700D53AC0A}" type="presParOf" srcId="{C7F27A8D-E018-4103-8D47-02F8DC182733}" destId="{A7CDE3EE-735B-4529-89BC-6222CDE4733E}" srcOrd="4" destOrd="0" presId="urn:microsoft.com/office/officeart/2005/8/layout/cycle8"/>
    <dgm:cxn modelId="{E1AD3666-69CA-4635-BABC-736307CEA21E}" type="presParOf" srcId="{C7F27A8D-E018-4103-8D47-02F8DC182733}" destId="{29D7398C-A73E-46CC-A5E7-7BEC0C81C251}" srcOrd="5" destOrd="0" presId="urn:microsoft.com/office/officeart/2005/8/layout/cycle8"/>
    <dgm:cxn modelId="{67CDE9A1-640C-4BE7-8785-091BE61E536A}" type="presParOf" srcId="{C7F27A8D-E018-4103-8D47-02F8DC182733}" destId="{B6CDB7CE-5557-41EA-B3CD-895DC065815C}" srcOrd="6" destOrd="0" presId="urn:microsoft.com/office/officeart/2005/8/layout/cycle8"/>
    <dgm:cxn modelId="{FA536953-3F16-48DB-A932-6476501F9B34}" type="presParOf" srcId="{C7F27A8D-E018-4103-8D47-02F8DC182733}" destId="{6329FD5C-6F9E-4078-8317-050E99B47F91}" srcOrd="7" destOrd="0" presId="urn:microsoft.com/office/officeart/2005/8/layout/cycle8"/>
    <dgm:cxn modelId="{07877F78-CE77-424D-94F4-278C48658D07}" type="presParOf" srcId="{C7F27A8D-E018-4103-8D47-02F8DC182733}" destId="{6BDA0FE2-B799-4B24-8AD8-03A4A6A6A5BF}" srcOrd="8" destOrd="0" presId="urn:microsoft.com/office/officeart/2005/8/layout/cycle8"/>
    <dgm:cxn modelId="{6AAE226A-6F84-488A-988A-8F15A281523C}" type="presParOf" srcId="{C7F27A8D-E018-4103-8D47-02F8DC182733}" destId="{5E48AF7F-39F1-4AAD-B9E5-B53835DA4FE2}" srcOrd="9" destOrd="0" presId="urn:microsoft.com/office/officeart/2005/8/layout/cycle8"/>
    <dgm:cxn modelId="{61180024-DE35-4534-95C0-F5E3176EA5F3}" type="presParOf" srcId="{C7F27A8D-E018-4103-8D47-02F8DC182733}" destId="{D94C89D7-534F-45CF-BDBA-EC1C7F22E257}" srcOrd="10" destOrd="0" presId="urn:microsoft.com/office/officeart/2005/8/layout/cycle8"/>
    <dgm:cxn modelId="{AD282C92-4814-4DF9-B990-AFB696F0C35C}" type="presParOf" srcId="{C7F27A8D-E018-4103-8D47-02F8DC182733}" destId="{5B77F6AD-8E7C-4AD9-BEF2-24BA859A0548}" srcOrd="11" destOrd="0" presId="urn:microsoft.com/office/officeart/2005/8/layout/cycle8"/>
    <dgm:cxn modelId="{B01BBA29-4BDA-4827-8F07-E946A1A2A8BB}" type="presParOf" srcId="{C7F27A8D-E018-4103-8D47-02F8DC182733}" destId="{6D9F75BF-CCA0-4F88-8C3E-AABC4CB765A9}" srcOrd="12" destOrd="0" presId="urn:microsoft.com/office/officeart/2005/8/layout/cycle8"/>
    <dgm:cxn modelId="{D37A50A2-FC36-4D61-A5CD-07D2A4B2DEC2}" type="presParOf" srcId="{C7F27A8D-E018-4103-8D47-02F8DC182733}" destId="{47AAAC28-966F-4E12-BC95-2930C375FF0F}" srcOrd="13" destOrd="0" presId="urn:microsoft.com/office/officeart/2005/8/layout/cycle8"/>
    <dgm:cxn modelId="{A3D27146-6A3D-4831-8F38-2FE144AF51A2}" type="presParOf" srcId="{C7F27A8D-E018-4103-8D47-02F8DC182733}" destId="{4FC5C9E3-E8FB-483F-A3F6-E0B9DE016C64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1DA141-7601-4C88-9B8A-D3FA6DC0C211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13E12EA5-864F-4338-B47C-F3D0DB5F97A8}">
      <dgm:prSet phldrT="[Testo]" custT="1"/>
      <dgm:spPr/>
      <dgm:t>
        <a:bodyPr/>
        <a:lstStyle/>
        <a:p>
          <a:pPr>
            <a:lnSpc>
              <a:spcPct val="150000"/>
            </a:lnSpc>
          </a:pPr>
          <a:r>
            <a:rPr lang="it-IT" sz="1400" dirty="0"/>
            <a:t>Conversione serie in</a:t>
          </a:r>
        </a:p>
        <a:p>
          <a:pPr>
            <a:lnSpc>
              <a:spcPct val="150000"/>
            </a:lnSpc>
          </a:pPr>
          <a:r>
            <a:rPr lang="it-IT" sz="1400" dirty="0"/>
            <a:t>formato JSON</a:t>
          </a:r>
        </a:p>
      </dgm:t>
    </dgm:pt>
    <dgm:pt modelId="{A3943B43-512D-4672-8F63-AF4037EAEF27}" type="parTrans" cxnId="{BDD9D106-C3B5-4ACE-90C8-8D5F26C4658F}">
      <dgm:prSet/>
      <dgm:spPr/>
      <dgm:t>
        <a:bodyPr/>
        <a:lstStyle/>
        <a:p>
          <a:endParaRPr lang="it-IT"/>
        </a:p>
      </dgm:t>
    </dgm:pt>
    <dgm:pt modelId="{2BE191F5-1733-4DB2-9050-D389859D76B6}" type="sibTrans" cxnId="{BDD9D106-C3B5-4ACE-90C8-8D5F26C4658F}">
      <dgm:prSet/>
      <dgm:spPr/>
      <dgm:t>
        <a:bodyPr/>
        <a:lstStyle/>
        <a:p>
          <a:endParaRPr lang="it-IT"/>
        </a:p>
      </dgm:t>
    </dgm:pt>
    <dgm:pt modelId="{157C28A2-575D-445C-9E72-344921802E96}">
      <dgm:prSet phldrT="[Testo]" custT="1"/>
      <dgm:spPr/>
      <dgm:t>
        <a:bodyPr/>
        <a:lstStyle/>
        <a:p>
          <a:pPr>
            <a:lnSpc>
              <a:spcPct val="150000"/>
            </a:lnSpc>
          </a:pPr>
          <a:r>
            <a:rPr lang="it-IT" sz="1400" dirty="0"/>
            <a:t>Richiesta HTTP </a:t>
          </a:r>
        </a:p>
        <a:p>
          <a:pPr>
            <a:lnSpc>
              <a:spcPct val="150000"/>
            </a:lnSpc>
          </a:pPr>
          <a:r>
            <a:rPr lang="it-IT" sz="1400" dirty="0"/>
            <a:t>di tipo post</a:t>
          </a:r>
        </a:p>
      </dgm:t>
    </dgm:pt>
    <dgm:pt modelId="{0A8B0A76-FF79-496B-9D2D-B186CAABF9B4}" type="parTrans" cxnId="{BE02FF62-92B5-40D8-8307-D523B8158F59}">
      <dgm:prSet/>
      <dgm:spPr/>
      <dgm:t>
        <a:bodyPr/>
        <a:lstStyle/>
        <a:p>
          <a:endParaRPr lang="it-IT"/>
        </a:p>
      </dgm:t>
    </dgm:pt>
    <dgm:pt modelId="{7E818E18-EA6E-423D-B913-81DBEF499050}" type="sibTrans" cxnId="{BE02FF62-92B5-40D8-8307-D523B8158F59}">
      <dgm:prSet/>
      <dgm:spPr/>
      <dgm:t>
        <a:bodyPr/>
        <a:lstStyle/>
        <a:p>
          <a:endParaRPr lang="it-IT"/>
        </a:p>
      </dgm:t>
    </dgm:pt>
    <dgm:pt modelId="{21EFD99E-AA5F-4B74-902C-9FDCAD3BB43A}">
      <dgm:prSet phldrT="[Testo]" custT="1"/>
      <dgm:spPr/>
      <dgm:t>
        <a:bodyPr/>
        <a:lstStyle/>
        <a:p>
          <a:pPr>
            <a:lnSpc>
              <a:spcPct val="150000"/>
            </a:lnSpc>
          </a:pPr>
          <a:r>
            <a:rPr lang="it-IT" sz="1400" dirty="0"/>
            <a:t>Predizioni in </a:t>
          </a:r>
        </a:p>
        <a:p>
          <a:pPr>
            <a:lnSpc>
              <a:spcPct val="150000"/>
            </a:lnSpc>
          </a:pPr>
          <a:r>
            <a:rPr lang="it-IT" sz="1400" dirty="0"/>
            <a:t>formato JSON</a:t>
          </a:r>
        </a:p>
      </dgm:t>
    </dgm:pt>
    <dgm:pt modelId="{98B99158-16B8-4424-8A74-9F32B13E9C1D}" type="parTrans" cxnId="{66786BB3-4991-4E69-9936-33F24B8314EB}">
      <dgm:prSet/>
      <dgm:spPr/>
      <dgm:t>
        <a:bodyPr/>
        <a:lstStyle/>
        <a:p>
          <a:endParaRPr lang="it-IT"/>
        </a:p>
      </dgm:t>
    </dgm:pt>
    <dgm:pt modelId="{30781CE3-A7D2-4B19-9CCD-8EC4398DC907}" type="sibTrans" cxnId="{66786BB3-4991-4E69-9936-33F24B8314EB}">
      <dgm:prSet/>
      <dgm:spPr/>
      <dgm:t>
        <a:bodyPr/>
        <a:lstStyle/>
        <a:p>
          <a:endParaRPr lang="it-IT"/>
        </a:p>
      </dgm:t>
    </dgm:pt>
    <dgm:pt modelId="{76999F4F-5B4D-48B5-A047-F7897EA34112}" type="pres">
      <dgm:prSet presAssocID="{ED1DA141-7601-4C88-9B8A-D3FA6DC0C211}" presName="Name0" presStyleCnt="0">
        <dgm:presLayoutVars>
          <dgm:dir/>
          <dgm:resizeHandles val="exact"/>
        </dgm:presLayoutVars>
      </dgm:prSet>
      <dgm:spPr/>
    </dgm:pt>
    <dgm:pt modelId="{E59A6E58-D777-458B-A8F5-2FE20AC57B75}" type="pres">
      <dgm:prSet presAssocID="{13E12EA5-864F-4338-B47C-F3D0DB5F97A8}" presName="node" presStyleLbl="node1" presStyleIdx="0" presStyleCnt="3">
        <dgm:presLayoutVars>
          <dgm:bulletEnabled val="1"/>
        </dgm:presLayoutVars>
      </dgm:prSet>
      <dgm:spPr/>
    </dgm:pt>
    <dgm:pt modelId="{FF529BAD-7B1A-4D37-8B08-C94C6E803E53}" type="pres">
      <dgm:prSet presAssocID="{2BE191F5-1733-4DB2-9050-D389859D76B6}" presName="sibTrans" presStyleLbl="sibTrans2D1" presStyleIdx="0" presStyleCnt="2"/>
      <dgm:spPr/>
    </dgm:pt>
    <dgm:pt modelId="{F935FD72-A70B-4750-B2D9-85F098F90888}" type="pres">
      <dgm:prSet presAssocID="{2BE191F5-1733-4DB2-9050-D389859D76B6}" presName="connectorText" presStyleLbl="sibTrans2D1" presStyleIdx="0" presStyleCnt="2"/>
      <dgm:spPr/>
    </dgm:pt>
    <dgm:pt modelId="{218E2644-CA52-48E1-A769-B59A67B3CB64}" type="pres">
      <dgm:prSet presAssocID="{157C28A2-575D-445C-9E72-344921802E96}" presName="node" presStyleLbl="node1" presStyleIdx="1" presStyleCnt="3">
        <dgm:presLayoutVars>
          <dgm:bulletEnabled val="1"/>
        </dgm:presLayoutVars>
      </dgm:prSet>
      <dgm:spPr/>
    </dgm:pt>
    <dgm:pt modelId="{4F6B16B2-00CB-472E-89D1-D64CB2AD4B18}" type="pres">
      <dgm:prSet presAssocID="{7E818E18-EA6E-423D-B913-81DBEF499050}" presName="sibTrans" presStyleLbl="sibTrans2D1" presStyleIdx="1" presStyleCnt="2"/>
      <dgm:spPr/>
    </dgm:pt>
    <dgm:pt modelId="{EC2932D5-105F-4DC6-B444-B25D8B7FA99B}" type="pres">
      <dgm:prSet presAssocID="{7E818E18-EA6E-423D-B913-81DBEF499050}" presName="connectorText" presStyleLbl="sibTrans2D1" presStyleIdx="1" presStyleCnt="2"/>
      <dgm:spPr/>
    </dgm:pt>
    <dgm:pt modelId="{4C77C37D-8858-4763-9730-0D5B7E4AD239}" type="pres">
      <dgm:prSet presAssocID="{21EFD99E-AA5F-4B74-902C-9FDCAD3BB43A}" presName="node" presStyleLbl="node1" presStyleIdx="2" presStyleCnt="3">
        <dgm:presLayoutVars>
          <dgm:bulletEnabled val="1"/>
        </dgm:presLayoutVars>
      </dgm:prSet>
      <dgm:spPr/>
    </dgm:pt>
  </dgm:ptLst>
  <dgm:cxnLst>
    <dgm:cxn modelId="{FC252001-5D58-427C-A7AE-857F685A6F35}" type="presOf" srcId="{13E12EA5-864F-4338-B47C-F3D0DB5F97A8}" destId="{E59A6E58-D777-458B-A8F5-2FE20AC57B75}" srcOrd="0" destOrd="0" presId="urn:microsoft.com/office/officeart/2005/8/layout/process1"/>
    <dgm:cxn modelId="{BDD9D106-C3B5-4ACE-90C8-8D5F26C4658F}" srcId="{ED1DA141-7601-4C88-9B8A-D3FA6DC0C211}" destId="{13E12EA5-864F-4338-B47C-F3D0DB5F97A8}" srcOrd="0" destOrd="0" parTransId="{A3943B43-512D-4672-8F63-AF4037EAEF27}" sibTransId="{2BE191F5-1733-4DB2-9050-D389859D76B6}"/>
    <dgm:cxn modelId="{3A3B735F-CFD2-4A16-94AF-AF8A853FAE43}" type="presOf" srcId="{ED1DA141-7601-4C88-9B8A-D3FA6DC0C211}" destId="{76999F4F-5B4D-48B5-A047-F7897EA34112}" srcOrd="0" destOrd="0" presId="urn:microsoft.com/office/officeart/2005/8/layout/process1"/>
    <dgm:cxn modelId="{BE02FF62-92B5-40D8-8307-D523B8158F59}" srcId="{ED1DA141-7601-4C88-9B8A-D3FA6DC0C211}" destId="{157C28A2-575D-445C-9E72-344921802E96}" srcOrd="1" destOrd="0" parTransId="{0A8B0A76-FF79-496B-9D2D-B186CAABF9B4}" sibTransId="{7E818E18-EA6E-423D-B913-81DBEF499050}"/>
    <dgm:cxn modelId="{6F868766-D7D8-49D1-AD6B-51C733941D56}" type="presOf" srcId="{7E818E18-EA6E-423D-B913-81DBEF499050}" destId="{4F6B16B2-00CB-472E-89D1-D64CB2AD4B18}" srcOrd="0" destOrd="0" presId="urn:microsoft.com/office/officeart/2005/8/layout/process1"/>
    <dgm:cxn modelId="{D647A859-A38E-4705-A03B-5EB21ADC8A14}" type="presOf" srcId="{2BE191F5-1733-4DB2-9050-D389859D76B6}" destId="{FF529BAD-7B1A-4D37-8B08-C94C6E803E53}" srcOrd="0" destOrd="0" presId="urn:microsoft.com/office/officeart/2005/8/layout/process1"/>
    <dgm:cxn modelId="{053AD49E-69ED-4D86-98CB-4FEDAFD0D042}" type="presOf" srcId="{21EFD99E-AA5F-4B74-902C-9FDCAD3BB43A}" destId="{4C77C37D-8858-4763-9730-0D5B7E4AD239}" srcOrd="0" destOrd="0" presId="urn:microsoft.com/office/officeart/2005/8/layout/process1"/>
    <dgm:cxn modelId="{6E849AAC-8F5B-4261-B537-34EB02A5176E}" type="presOf" srcId="{7E818E18-EA6E-423D-B913-81DBEF499050}" destId="{EC2932D5-105F-4DC6-B444-B25D8B7FA99B}" srcOrd="1" destOrd="0" presId="urn:microsoft.com/office/officeart/2005/8/layout/process1"/>
    <dgm:cxn modelId="{57DA19B1-3818-416F-A731-808A59FBA439}" type="presOf" srcId="{157C28A2-575D-445C-9E72-344921802E96}" destId="{218E2644-CA52-48E1-A769-B59A67B3CB64}" srcOrd="0" destOrd="0" presId="urn:microsoft.com/office/officeart/2005/8/layout/process1"/>
    <dgm:cxn modelId="{66786BB3-4991-4E69-9936-33F24B8314EB}" srcId="{ED1DA141-7601-4C88-9B8A-D3FA6DC0C211}" destId="{21EFD99E-AA5F-4B74-902C-9FDCAD3BB43A}" srcOrd="2" destOrd="0" parTransId="{98B99158-16B8-4424-8A74-9F32B13E9C1D}" sibTransId="{30781CE3-A7D2-4B19-9CCD-8EC4398DC907}"/>
    <dgm:cxn modelId="{E84F68FA-F70C-48C1-A619-4F75D7A27683}" type="presOf" srcId="{2BE191F5-1733-4DB2-9050-D389859D76B6}" destId="{F935FD72-A70B-4750-B2D9-85F098F90888}" srcOrd="1" destOrd="0" presId="urn:microsoft.com/office/officeart/2005/8/layout/process1"/>
    <dgm:cxn modelId="{F0F2D057-C4FA-409E-8830-2B37B6535BD2}" type="presParOf" srcId="{76999F4F-5B4D-48B5-A047-F7897EA34112}" destId="{E59A6E58-D777-458B-A8F5-2FE20AC57B75}" srcOrd="0" destOrd="0" presId="urn:microsoft.com/office/officeart/2005/8/layout/process1"/>
    <dgm:cxn modelId="{41D95778-92D1-4588-BFAF-0182446AF6A4}" type="presParOf" srcId="{76999F4F-5B4D-48B5-A047-F7897EA34112}" destId="{FF529BAD-7B1A-4D37-8B08-C94C6E803E53}" srcOrd="1" destOrd="0" presId="urn:microsoft.com/office/officeart/2005/8/layout/process1"/>
    <dgm:cxn modelId="{50742A29-BAFA-4CA4-AA04-4B5F254E05F4}" type="presParOf" srcId="{FF529BAD-7B1A-4D37-8B08-C94C6E803E53}" destId="{F935FD72-A70B-4750-B2D9-85F098F90888}" srcOrd="0" destOrd="0" presId="urn:microsoft.com/office/officeart/2005/8/layout/process1"/>
    <dgm:cxn modelId="{7B79E4E0-987C-4242-BCBD-994315F09119}" type="presParOf" srcId="{76999F4F-5B4D-48B5-A047-F7897EA34112}" destId="{218E2644-CA52-48E1-A769-B59A67B3CB64}" srcOrd="2" destOrd="0" presId="urn:microsoft.com/office/officeart/2005/8/layout/process1"/>
    <dgm:cxn modelId="{4C7E5C3C-CF38-4670-A347-9BF433A00333}" type="presParOf" srcId="{76999F4F-5B4D-48B5-A047-F7897EA34112}" destId="{4F6B16B2-00CB-472E-89D1-D64CB2AD4B18}" srcOrd="3" destOrd="0" presId="urn:microsoft.com/office/officeart/2005/8/layout/process1"/>
    <dgm:cxn modelId="{98133DD0-29D2-4282-A893-7ACB95509620}" type="presParOf" srcId="{4F6B16B2-00CB-472E-89D1-D64CB2AD4B18}" destId="{EC2932D5-105F-4DC6-B444-B25D8B7FA99B}" srcOrd="0" destOrd="0" presId="urn:microsoft.com/office/officeart/2005/8/layout/process1"/>
    <dgm:cxn modelId="{36CDFC74-D1D7-450E-85CC-E82B8CB9279C}" type="presParOf" srcId="{76999F4F-5B4D-48B5-A047-F7897EA34112}" destId="{4C77C37D-8858-4763-9730-0D5B7E4AD23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1DA141-7601-4C88-9B8A-D3FA6DC0C211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76999F4F-5B4D-48B5-A047-F7897EA34112}" type="pres">
      <dgm:prSet presAssocID="{ED1DA141-7601-4C88-9B8A-D3FA6DC0C211}" presName="Name0" presStyleCnt="0">
        <dgm:presLayoutVars>
          <dgm:dir/>
          <dgm:resizeHandles val="exact"/>
        </dgm:presLayoutVars>
      </dgm:prSet>
      <dgm:spPr/>
    </dgm:pt>
  </dgm:ptLst>
  <dgm:cxnLst>
    <dgm:cxn modelId="{3A3B735F-CFD2-4A16-94AF-AF8A853FAE43}" type="presOf" srcId="{ED1DA141-7601-4C88-9B8A-D3FA6DC0C211}" destId="{76999F4F-5B4D-48B5-A047-F7897EA3411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BD2CA7-3EA0-4863-A9A5-A56FB67DDC27}">
      <dsp:nvSpPr>
        <dsp:cNvPr id="0" name=""/>
        <dsp:cNvSpPr/>
      </dsp:nvSpPr>
      <dsp:spPr>
        <a:xfrm>
          <a:off x="-5012260" y="-767943"/>
          <a:ext cx="5969280" cy="5969280"/>
        </a:xfrm>
        <a:prstGeom prst="blockArc">
          <a:avLst>
            <a:gd name="adj1" fmla="val 18900000"/>
            <a:gd name="adj2" fmla="val 2700000"/>
            <a:gd name="adj3" fmla="val 362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192770-E580-455A-B6A9-F2A3A54EF99B}">
      <dsp:nvSpPr>
        <dsp:cNvPr id="0" name=""/>
        <dsp:cNvSpPr/>
      </dsp:nvSpPr>
      <dsp:spPr>
        <a:xfrm>
          <a:off x="615515" y="443339"/>
          <a:ext cx="6197851" cy="8866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801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Un’azienda </a:t>
          </a:r>
          <a:r>
            <a:rPr lang="it-IT" sz="1400" b="1" kern="1200" dirty="0"/>
            <a:t>quotata</a:t>
          </a:r>
          <a:r>
            <a:rPr lang="it-IT" sz="1400" kern="1200" dirty="0"/>
            <a:t> in </a:t>
          </a:r>
          <a:r>
            <a:rPr lang="it-IT" sz="1400" b="1" kern="1200" dirty="0"/>
            <a:t>borsa</a:t>
          </a:r>
          <a:r>
            <a:rPr lang="it-IT" sz="1400" kern="1200" dirty="0"/>
            <a:t> è soggetta alla necessità di rendicontare un </a:t>
          </a:r>
          <a:r>
            <a:rPr lang="it-IT" sz="1400" b="1" kern="1200" dirty="0"/>
            <a:t>bilancio</a:t>
          </a:r>
          <a:r>
            <a:rPr lang="it-IT" sz="1400" kern="1200" dirty="0"/>
            <a:t> mensile.</a:t>
          </a:r>
        </a:p>
      </dsp:txBody>
      <dsp:txXfrm>
        <a:off x="615515" y="443339"/>
        <a:ext cx="6197851" cy="886678"/>
      </dsp:txXfrm>
    </dsp:sp>
    <dsp:sp modelId="{9DEEB478-3062-4CC8-B57C-914143173AEF}">
      <dsp:nvSpPr>
        <dsp:cNvPr id="0" name=""/>
        <dsp:cNvSpPr/>
      </dsp:nvSpPr>
      <dsp:spPr>
        <a:xfrm>
          <a:off x="61340" y="332504"/>
          <a:ext cx="1108348" cy="11083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919DF-AB5F-4E05-B7D1-6E34D4DF2F51}">
      <dsp:nvSpPr>
        <dsp:cNvPr id="0" name=""/>
        <dsp:cNvSpPr/>
      </dsp:nvSpPr>
      <dsp:spPr>
        <a:xfrm>
          <a:off x="937822" y="1773357"/>
          <a:ext cx="5875543" cy="8866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801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400" kern="1200" dirty="0"/>
            <a:t>Richiede una pianificazione accurata delle </a:t>
          </a:r>
          <a:r>
            <a:rPr lang="it-IT" sz="1400" b="1" kern="1200" dirty="0"/>
            <a:t>risorse</a:t>
          </a:r>
          <a:r>
            <a:rPr lang="it-IT" sz="1400" kern="1200" dirty="0"/>
            <a:t> e delle </a:t>
          </a:r>
          <a:r>
            <a:rPr lang="it-IT" sz="1400" b="1" kern="1200" dirty="0"/>
            <a:t>attività</a:t>
          </a:r>
          <a:r>
            <a:rPr lang="it-IT" sz="1400" kern="1200" dirty="0"/>
            <a:t> da portare a termine. </a:t>
          </a:r>
        </a:p>
      </dsp:txBody>
      <dsp:txXfrm>
        <a:off x="937822" y="1773357"/>
        <a:ext cx="5875543" cy="886678"/>
      </dsp:txXfrm>
    </dsp:sp>
    <dsp:sp modelId="{9F0ED7CA-A5F0-4FCA-9E30-7F254246DA0C}">
      <dsp:nvSpPr>
        <dsp:cNvPr id="0" name=""/>
        <dsp:cNvSpPr/>
      </dsp:nvSpPr>
      <dsp:spPr>
        <a:xfrm>
          <a:off x="383648" y="1662522"/>
          <a:ext cx="1108348" cy="11083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796B5-D872-42D4-99B1-7A80B3D19F01}">
      <dsp:nvSpPr>
        <dsp:cNvPr id="0" name=""/>
        <dsp:cNvSpPr/>
      </dsp:nvSpPr>
      <dsp:spPr>
        <a:xfrm>
          <a:off x="615515" y="3103375"/>
          <a:ext cx="6197851" cy="8866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801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Questo processo implica un alto numero di </a:t>
          </a:r>
          <a:r>
            <a:rPr lang="it-IT" sz="1400" b="1" kern="1200" dirty="0"/>
            <a:t>transazioni</a:t>
          </a:r>
          <a:r>
            <a:rPr lang="it-IT" sz="1400" kern="1200" dirty="0"/>
            <a:t> registrate all’interno del sistema </a:t>
          </a:r>
          <a:r>
            <a:rPr lang="it-IT" sz="1400" b="1" kern="1200" dirty="0"/>
            <a:t>ERP</a:t>
          </a:r>
          <a:r>
            <a:rPr lang="it-IT" sz="1400" kern="1200" dirty="0"/>
            <a:t>.</a:t>
          </a:r>
        </a:p>
      </dsp:txBody>
      <dsp:txXfrm>
        <a:off x="615515" y="3103375"/>
        <a:ext cx="6197851" cy="886678"/>
      </dsp:txXfrm>
    </dsp:sp>
    <dsp:sp modelId="{E530B008-AD11-4AB4-9F60-A53D37B4C63C}">
      <dsp:nvSpPr>
        <dsp:cNvPr id="0" name=""/>
        <dsp:cNvSpPr/>
      </dsp:nvSpPr>
      <dsp:spPr>
        <a:xfrm>
          <a:off x="61340" y="2992540"/>
          <a:ext cx="1108348" cy="11083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46BA5D-D838-45DA-B1A3-644B6B014218}">
      <dsp:nvSpPr>
        <dsp:cNvPr id="0" name=""/>
        <dsp:cNvSpPr/>
      </dsp:nvSpPr>
      <dsp:spPr>
        <a:xfrm>
          <a:off x="542162" y="1145389"/>
          <a:ext cx="1031811" cy="10082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63B0D3-82EF-4BDF-B9CD-CA1074AB7179}">
      <dsp:nvSpPr>
        <dsp:cNvPr id="0" name=""/>
        <dsp:cNvSpPr/>
      </dsp:nvSpPr>
      <dsp:spPr>
        <a:xfrm>
          <a:off x="1262" y="2136031"/>
          <a:ext cx="2113611" cy="688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Registrare fatture fornitore</a:t>
          </a:r>
        </a:p>
      </dsp:txBody>
      <dsp:txXfrm>
        <a:off x="1262" y="2136031"/>
        <a:ext cx="2113611" cy="688157"/>
      </dsp:txXfrm>
    </dsp:sp>
    <dsp:sp modelId="{10AB05B9-828B-4EAF-AC59-22F2E25D7396}">
      <dsp:nvSpPr>
        <dsp:cNvPr id="0" name=""/>
        <dsp:cNvSpPr/>
      </dsp:nvSpPr>
      <dsp:spPr>
        <a:xfrm>
          <a:off x="2780504" y="1079999"/>
          <a:ext cx="1031811" cy="10082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6A062B-661F-4A2B-8732-05CFDE3A4427}">
      <dsp:nvSpPr>
        <dsp:cNvPr id="0" name=""/>
        <dsp:cNvSpPr/>
      </dsp:nvSpPr>
      <dsp:spPr>
        <a:xfrm>
          <a:off x="2369715" y="2169489"/>
          <a:ext cx="1875190" cy="949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Registrare fatture di vendita</a:t>
          </a:r>
        </a:p>
      </dsp:txBody>
      <dsp:txXfrm>
        <a:off x="2369715" y="2169489"/>
        <a:ext cx="1875190" cy="949717"/>
      </dsp:txXfrm>
    </dsp:sp>
    <dsp:sp modelId="{B968CAE7-BC2D-4210-94CE-9FCB355F4780}">
      <dsp:nvSpPr>
        <dsp:cNvPr id="0" name=""/>
        <dsp:cNvSpPr/>
      </dsp:nvSpPr>
      <dsp:spPr>
        <a:xfrm>
          <a:off x="5108316" y="1178034"/>
          <a:ext cx="1031811" cy="10082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C0103-73CD-4777-A655-DEA4C3C0243A}">
      <dsp:nvSpPr>
        <dsp:cNvPr id="0" name=""/>
        <dsp:cNvSpPr/>
      </dsp:nvSpPr>
      <dsp:spPr>
        <a:xfrm>
          <a:off x="4442804" y="2166504"/>
          <a:ext cx="2292552" cy="55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Registrare acquisizioni di cespiti </a:t>
          </a:r>
        </a:p>
      </dsp:txBody>
      <dsp:txXfrm>
        <a:off x="4442804" y="2166504"/>
        <a:ext cx="2292552" cy="557578"/>
      </dsp:txXfrm>
    </dsp:sp>
    <dsp:sp modelId="{43BFAC01-68CD-4E3C-B2C9-BE6D1694DAA8}">
      <dsp:nvSpPr>
        <dsp:cNvPr id="0" name=""/>
        <dsp:cNvSpPr/>
      </dsp:nvSpPr>
      <dsp:spPr>
        <a:xfrm>
          <a:off x="7725825" y="1155203"/>
          <a:ext cx="1031811" cy="10082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AD89AD-073F-4384-8C3B-53C7F82EED43}">
      <dsp:nvSpPr>
        <dsp:cNvPr id="0" name=""/>
        <dsp:cNvSpPr/>
      </dsp:nvSpPr>
      <dsp:spPr>
        <a:xfrm>
          <a:off x="7014438" y="2165472"/>
          <a:ext cx="2454584" cy="648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Registrare scritture di assestamento</a:t>
          </a:r>
        </a:p>
      </dsp:txBody>
      <dsp:txXfrm>
        <a:off x="7014438" y="2165472"/>
        <a:ext cx="2454584" cy="648903"/>
      </dsp:txXfrm>
    </dsp:sp>
    <dsp:sp modelId="{8AAD9498-CA74-46C0-8C43-45A0F6177C72}">
      <dsp:nvSpPr>
        <dsp:cNvPr id="0" name=""/>
        <dsp:cNvSpPr/>
      </dsp:nvSpPr>
      <dsp:spPr>
        <a:xfrm>
          <a:off x="10219635" y="1178034"/>
          <a:ext cx="1031811" cy="100823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E7775-98E9-4015-B7E8-AD2C4B39487E}">
      <dsp:nvSpPr>
        <dsp:cNvPr id="0" name=""/>
        <dsp:cNvSpPr/>
      </dsp:nvSpPr>
      <dsp:spPr>
        <a:xfrm>
          <a:off x="9712963" y="2147335"/>
          <a:ext cx="2045154" cy="55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Ammortamento mensile dei cespiti</a:t>
          </a:r>
        </a:p>
      </dsp:txBody>
      <dsp:txXfrm>
        <a:off x="9712963" y="2147335"/>
        <a:ext cx="2045154" cy="5575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DC20F-B9A7-4D58-99CD-4E10D7CC746F}">
      <dsp:nvSpPr>
        <dsp:cNvPr id="0" name=""/>
        <dsp:cNvSpPr/>
      </dsp:nvSpPr>
      <dsp:spPr>
        <a:xfrm>
          <a:off x="5184" y="1218139"/>
          <a:ext cx="3017738" cy="120709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EDA</a:t>
          </a:r>
        </a:p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Preprocessing</a:t>
          </a:r>
        </a:p>
      </dsp:txBody>
      <dsp:txXfrm>
        <a:off x="608732" y="1218139"/>
        <a:ext cx="1810643" cy="1207095"/>
      </dsp:txXfrm>
    </dsp:sp>
    <dsp:sp modelId="{66A3A07B-4F59-4D49-937F-F2523A5F10CF}">
      <dsp:nvSpPr>
        <dsp:cNvPr id="0" name=""/>
        <dsp:cNvSpPr/>
      </dsp:nvSpPr>
      <dsp:spPr>
        <a:xfrm>
          <a:off x="2721148" y="1218139"/>
          <a:ext cx="3017738" cy="1207095"/>
        </a:xfrm>
        <a:prstGeom prst="chevron">
          <a:avLst/>
        </a:prstGeom>
        <a:solidFill>
          <a:schemeClr val="accent3">
            <a:hueOff val="-411354"/>
            <a:satOff val="-7224"/>
            <a:lumOff val="-1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Model </a:t>
          </a:r>
        </a:p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selection</a:t>
          </a:r>
        </a:p>
      </dsp:txBody>
      <dsp:txXfrm>
        <a:off x="3324696" y="1218139"/>
        <a:ext cx="1810643" cy="1207095"/>
      </dsp:txXfrm>
    </dsp:sp>
    <dsp:sp modelId="{ED9A70CE-C6B0-4BDD-A4D7-5F79E6C2EC8D}">
      <dsp:nvSpPr>
        <dsp:cNvPr id="0" name=""/>
        <dsp:cNvSpPr/>
      </dsp:nvSpPr>
      <dsp:spPr>
        <a:xfrm>
          <a:off x="5437113" y="1218139"/>
          <a:ext cx="3017738" cy="1207095"/>
        </a:xfrm>
        <a:prstGeom prst="chevron">
          <a:avLst/>
        </a:prstGeom>
        <a:solidFill>
          <a:schemeClr val="accent3">
            <a:hueOff val="-822709"/>
            <a:satOff val="-14447"/>
            <a:lumOff val="-2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Hyperparameter </a:t>
          </a:r>
        </a:p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optimization                </a:t>
          </a:r>
        </a:p>
      </dsp:txBody>
      <dsp:txXfrm>
        <a:off x="6040661" y="1218139"/>
        <a:ext cx="1810643" cy="1207095"/>
      </dsp:txXfrm>
    </dsp:sp>
    <dsp:sp modelId="{84FECD98-56F7-41CB-A6C4-3B6AF1E389CC}">
      <dsp:nvSpPr>
        <dsp:cNvPr id="0" name=""/>
        <dsp:cNvSpPr/>
      </dsp:nvSpPr>
      <dsp:spPr>
        <a:xfrm>
          <a:off x="8115358" y="1218139"/>
          <a:ext cx="3017738" cy="1207095"/>
        </a:xfrm>
        <a:prstGeom prst="chevron">
          <a:avLst/>
        </a:prstGeom>
        <a:solidFill>
          <a:schemeClr val="accent3">
            <a:hueOff val="-1234063"/>
            <a:satOff val="-21671"/>
            <a:lumOff val="-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Model </a:t>
          </a:r>
        </a:p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evaluation</a:t>
          </a:r>
        </a:p>
      </dsp:txBody>
      <dsp:txXfrm>
        <a:off x="8718906" y="1218139"/>
        <a:ext cx="1810643" cy="12070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68F73-50C3-4483-93C8-D9DB2DAC23E2}">
      <dsp:nvSpPr>
        <dsp:cNvPr id="0" name=""/>
        <dsp:cNvSpPr/>
      </dsp:nvSpPr>
      <dsp:spPr>
        <a:xfrm>
          <a:off x="4081779" y="1162119"/>
          <a:ext cx="2398338" cy="1435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7799"/>
              </a:lnTo>
              <a:lnTo>
                <a:pt x="2398338" y="717799"/>
              </a:lnTo>
              <a:lnTo>
                <a:pt x="2398338" y="1435598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336194E0-2469-4A37-ABC7-502D5BAE2438}">
      <dsp:nvSpPr>
        <dsp:cNvPr id="0" name=""/>
        <dsp:cNvSpPr/>
      </dsp:nvSpPr>
      <dsp:spPr>
        <a:xfrm>
          <a:off x="1683441" y="1162119"/>
          <a:ext cx="2398338" cy="1435598"/>
        </a:xfrm>
        <a:custGeom>
          <a:avLst/>
          <a:gdLst/>
          <a:ahLst/>
          <a:cxnLst/>
          <a:rect l="0" t="0" r="0" b="0"/>
          <a:pathLst>
            <a:path>
              <a:moveTo>
                <a:pt x="2398338" y="0"/>
              </a:moveTo>
              <a:lnTo>
                <a:pt x="2398338" y="717799"/>
              </a:lnTo>
              <a:lnTo>
                <a:pt x="0" y="717799"/>
              </a:lnTo>
              <a:lnTo>
                <a:pt x="0" y="1435598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0E0706F0-2BA3-42D4-97D7-9997117646DA}">
      <dsp:nvSpPr>
        <dsp:cNvPr id="0" name=""/>
        <dsp:cNvSpPr/>
      </dsp:nvSpPr>
      <dsp:spPr>
        <a:xfrm>
          <a:off x="2401240" y="568499"/>
          <a:ext cx="3361078" cy="593620"/>
        </a:xfrm>
        <a:prstGeom prst="rect">
          <a:avLst/>
        </a:prstGeom>
        <a:solidFill>
          <a:schemeClr val="accent2">
            <a:alpha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Modelli testati</a:t>
          </a:r>
        </a:p>
      </dsp:txBody>
      <dsp:txXfrm>
        <a:off x="2401240" y="568499"/>
        <a:ext cx="3361078" cy="593620"/>
      </dsp:txXfrm>
    </dsp:sp>
    <dsp:sp modelId="{EACC4083-B37F-4B61-8CE2-B987EE1E2484}">
      <dsp:nvSpPr>
        <dsp:cNvPr id="0" name=""/>
        <dsp:cNvSpPr/>
      </dsp:nvSpPr>
      <dsp:spPr>
        <a:xfrm>
          <a:off x="2902" y="2597718"/>
          <a:ext cx="3361078" cy="593620"/>
        </a:xfrm>
        <a:prstGeom prst="rect">
          <a:avLst/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Statistici</a:t>
          </a:r>
        </a:p>
      </dsp:txBody>
      <dsp:txXfrm>
        <a:off x="2902" y="2597718"/>
        <a:ext cx="3361078" cy="593620"/>
      </dsp:txXfrm>
    </dsp:sp>
    <dsp:sp modelId="{31D6651B-1A76-4533-90C4-479538219FBD}">
      <dsp:nvSpPr>
        <dsp:cNvPr id="0" name=""/>
        <dsp:cNvSpPr/>
      </dsp:nvSpPr>
      <dsp:spPr>
        <a:xfrm>
          <a:off x="4799579" y="2597718"/>
          <a:ext cx="3361078" cy="593620"/>
        </a:xfrm>
        <a:prstGeom prst="rect">
          <a:avLst/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Deep Learning</a:t>
          </a:r>
        </a:p>
      </dsp:txBody>
      <dsp:txXfrm>
        <a:off x="4799579" y="2597718"/>
        <a:ext cx="3361078" cy="5936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77622-E7A0-4A57-A69C-6DBF39A50BD7}">
      <dsp:nvSpPr>
        <dsp:cNvPr id="0" name=""/>
        <dsp:cNvSpPr/>
      </dsp:nvSpPr>
      <dsp:spPr>
        <a:xfrm>
          <a:off x="6348662" y="2652544"/>
          <a:ext cx="1000036" cy="6521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2197"/>
              </a:lnTo>
              <a:lnTo>
                <a:pt x="1000036" y="652197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EF0F9-AA8D-427D-9804-1194D395EFC9}">
      <dsp:nvSpPr>
        <dsp:cNvPr id="0" name=""/>
        <dsp:cNvSpPr/>
      </dsp:nvSpPr>
      <dsp:spPr>
        <a:xfrm>
          <a:off x="3718132" y="1109010"/>
          <a:ext cx="2630529" cy="456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8269"/>
              </a:lnTo>
              <a:lnTo>
                <a:pt x="2630529" y="228269"/>
              </a:lnTo>
              <a:lnTo>
                <a:pt x="2630529" y="456538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85C6C8-B740-420A-AC5B-9136DB2D43D2}">
      <dsp:nvSpPr>
        <dsp:cNvPr id="0" name=""/>
        <dsp:cNvSpPr/>
      </dsp:nvSpPr>
      <dsp:spPr>
        <a:xfrm>
          <a:off x="3718132" y="2652544"/>
          <a:ext cx="1000036" cy="6521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2197"/>
              </a:lnTo>
              <a:lnTo>
                <a:pt x="1000036" y="652197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5A302-4552-4003-8E68-40F26FD4B550}">
      <dsp:nvSpPr>
        <dsp:cNvPr id="0" name=""/>
        <dsp:cNvSpPr/>
      </dsp:nvSpPr>
      <dsp:spPr>
        <a:xfrm>
          <a:off x="3672412" y="1109010"/>
          <a:ext cx="91440" cy="4565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6538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76F0E1-D98E-4BAD-9446-9BE61A44E17D}">
      <dsp:nvSpPr>
        <dsp:cNvPr id="0" name=""/>
        <dsp:cNvSpPr/>
      </dsp:nvSpPr>
      <dsp:spPr>
        <a:xfrm>
          <a:off x="1087603" y="2652544"/>
          <a:ext cx="1000036" cy="6521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2197"/>
              </a:lnTo>
              <a:lnTo>
                <a:pt x="1000036" y="652197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561D17-C598-471B-8F2E-D1615C9752DB}">
      <dsp:nvSpPr>
        <dsp:cNvPr id="0" name=""/>
        <dsp:cNvSpPr/>
      </dsp:nvSpPr>
      <dsp:spPr>
        <a:xfrm>
          <a:off x="1087603" y="1109010"/>
          <a:ext cx="2630529" cy="456538"/>
        </a:xfrm>
        <a:custGeom>
          <a:avLst/>
          <a:gdLst/>
          <a:ahLst/>
          <a:cxnLst/>
          <a:rect l="0" t="0" r="0" b="0"/>
          <a:pathLst>
            <a:path>
              <a:moveTo>
                <a:pt x="2630529" y="0"/>
              </a:moveTo>
              <a:lnTo>
                <a:pt x="2630529" y="228269"/>
              </a:lnTo>
              <a:lnTo>
                <a:pt x="0" y="228269"/>
              </a:lnTo>
              <a:lnTo>
                <a:pt x="0" y="456538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CD64D-5ECB-4D9D-9080-EA7DC5458414}">
      <dsp:nvSpPr>
        <dsp:cNvPr id="0" name=""/>
        <dsp:cNvSpPr/>
      </dsp:nvSpPr>
      <dsp:spPr>
        <a:xfrm>
          <a:off x="3174634" y="22015"/>
          <a:ext cx="1086995" cy="1086995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BE8F40-788F-4437-9128-2F800B59DCB4}">
      <dsp:nvSpPr>
        <dsp:cNvPr id="0" name=""/>
        <dsp:cNvSpPr/>
      </dsp:nvSpPr>
      <dsp:spPr>
        <a:xfrm>
          <a:off x="3174634" y="22015"/>
          <a:ext cx="1086995" cy="1086995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6B7CE4-4117-4B97-8D1F-60C9513607B2}">
      <dsp:nvSpPr>
        <dsp:cNvPr id="0" name=""/>
        <dsp:cNvSpPr/>
      </dsp:nvSpPr>
      <dsp:spPr>
        <a:xfrm>
          <a:off x="2631137" y="217674"/>
          <a:ext cx="2173991" cy="69567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kern="1200" dirty="0">
              <a:solidFill>
                <a:schemeClr val="accent2"/>
              </a:solidFill>
            </a:rPr>
            <a:t>Iperparametri principali</a:t>
          </a:r>
        </a:p>
      </dsp:txBody>
      <dsp:txXfrm>
        <a:off x="2631137" y="217674"/>
        <a:ext cx="2173991" cy="695677"/>
      </dsp:txXfrm>
    </dsp:sp>
    <dsp:sp modelId="{DD3EC7F7-6AE4-4798-95F3-86C727800886}">
      <dsp:nvSpPr>
        <dsp:cNvPr id="0" name=""/>
        <dsp:cNvSpPr/>
      </dsp:nvSpPr>
      <dsp:spPr>
        <a:xfrm>
          <a:off x="544105" y="1565549"/>
          <a:ext cx="1086995" cy="1086995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4CED7-00A1-4065-A655-DDCD448F95E0}">
      <dsp:nvSpPr>
        <dsp:cNvPr id="0" name=""/>
        <dsp:cNvSpPr/>
      </dsp:nvSpPr>
      <dsp:spPr>
        <a:xfrm>
          <a:off x="544105" y="1565549"/>
          <a:ext cx="1086995" cy="1086995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2AACF9-136D-4C9A-BA3A-C60F0CAF5359}">
      <dsp:nvSpPr>
        <dsp:cNvPr id="0" name=""/>
        <dsp:cNvSpPr/>
      </dsp:nvSpPr>
      <dsp:spPr>
        <a:xfrm>
          <a:off x="607" y="1761208"/>
          <a:ext cx="2173991" cy="69567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4500" kern="1200"/>
        </a:p>
      </dsp:txBody>
      <dsp:txXfrm>
        <a:off x="607" y="1761208"/>
        <a:ext cx="2173991" cy="695677"/>
      </dsp:txXfrm>
    </dsp:sp>
    <dsp:sp modelId="{49173504-AFEC-43D4-93F0-6156EB579C13}">
      <dsp:nvSpPr>
        <dsp:cNvPr id="0" name=""/>
        <dsp:cNvSpPr/>
      </dsp:nvSpPr>
      <dsp:spPr>
        <a:xfrm>
          <a:off x="1957199" y="3109083"/>
          <a:ext cx="1086995" cy="1086995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1830FE-9AE8-40B0-A4F6-B52FBB9863C9}">
      <dsp:nvSpPr>
        <dsp:cNvPr id="0" name=""/>
        <dsp:cNvSpPr/>
      </dsp:nvSpPr>
      <dsp:spPr>
        <a:xfrm>
          <a:off x="1957199" y="3109083"/>
          <a:ext cx="1086995" cy="1086995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DF5081-9FBF-49C5-821A-27EF91742F85}">
      <dsp:nvSpPr>
        <dsp:cNvPr id="0" name=""/>
        <dsp:cNvSpPr/>
      </dsp:nvSpPr>
      <dsp:spPr>
        <a:xfrm>
          <a:off x="1413702" y="3304742"/>
          <a:ext cx="2173991" cy="69567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4500" kern="1200"/>
        </a:p>
      </dsp:txBody>
      <dsp:txXfrm>
        <a:off x="1413702" y="3304742"/>
        <a:ext cx="2173991" cy="695677"/>
      </dsp:txXfrm>
    </dsp:sp>
    <dsp:sp modelId="{0C28CA0A-788B-48C6-8197-DAF3238ADC27}">
      <dsp:nvSpPr>
        <dsp:cNvPr id="0" name=""/>
        <dsp:cNvSpPr/>
      </dsp:nvSpPr>
      <dsp:spPr>
        <a:xfrm>
          <a:off x="3174634" y="1565549"/>
          <a:ext cx="1086995" cy="1086995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57774C-FEF2-4932-878A-DA21E948259C}">
      <dsp:nvSpPr>
        <dsp:cNvPr id="0" name=""/>
        <dsp:cNvSpPr/>
      </dsp:nvSpPr>
      <dsp:spPr>
        <a:xfrm>
          <a:off x="3174634" y="1565549"/>
          <a:ext cx="1086995" cy="1086995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371C76-07E1-40E5-AA57-A76302169D55}">
      <dsp:nvSpPr>
        <dsp:cNvPr id="0" name=""/>
        <dsp:cNvSpPr/>
      </dsp:nvSpPr>
      <dsp:spPr>
        <a:xfrm>
          <a:off x="2631137" y="1761208"/>
          <a:ext cx="2173991" cy="69567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4500" kern="1200"/>
        </a:p>
      </dsp:txBody>
      <dsp:txXfrm>
        <a:off x="2631137" y="1761208"/>
        <a:ext cx="2173991" cy="695677"/>
      </dsp:txXfrm>
    </dsp:sp>
    <dsp:sp modelId="{4488E18F-E8FF-4C5E-A951-0C412A775303}">
      <dsp:nvSpPr>
        <dsp:cNvPr id="0" name=""/>
        <dsp:cNvSpPr/>
      </dsp:nvSpPr>
      <dsp:spPr>
        <a:xfrm>
          <a:off x="4587729" y="3109083"/>
          <a:ext cx="1086995" cy="1086995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4E6076-C265-4297-8090-C253B6A48903}">
      <dsp:nvSpPr>
        <dsp:cNvPr id="0" name=""/>
        <dsp:cNvSpPr/>
      </dsp:nvSpPr>
      <dsp:spPr>
        <a:xfrm>
          <a:off x="4587729" y="3109083"/>
          <a:ext cx="1086995" cy="1086995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857345-E67A-44B7-824B-5A7D19560F05}">
      <dsp:nvSpPr>
        <dsp:cNvPr id="0" name=""/>
        <dsp:cNvSpPr/>
      </dsp:nvSpPr>
      <dsp:spPr>
        <a:xfrm>
          <a:off x="4044231" y="3304742"/>
          <a:ext cx="2173991" cy="69567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4500" kern="1200"/>
        </a:p>
      </dsp:txBody>
      <dsp:txXfrm>
        <a:off x="4044231" y="3304742"/>
        <a:ext cx="2173991" cy="695677"/>
      </dsp:txXfrm>
    </dsp:sp>
    <dsp:sp modelId="{1C7541A6-8492-4F3E-9F77-F142E9EF38BE}">
      <dsp:nvSpPr>
        <dsp:cNvPr id="0" name=""/>
        <dsp:cNvSpPr/>
      </dsp:nvSpPr>
      <dsp:spPr>
        <a:xfrm>
          <a:off x="5805164" y="1565549"/>
          <a:ext cx="1086995" cy="1086995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E19691-E502-4ACE-84AE-2F0EA464B297}">
      <dsp:nvSpPr>
        <dsp:cNvPr id="0" name=""/>
        <dsp:cNvSpPr/>
      </dsp:nvSpPr>
      <dsp:spPr>
        <a:xfrm>
          <a:off x="5805164" y="1565549"/>
          <a:ext cx="1086995" cy="1086995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3BA223-80B0-40AA-B647-9464A534E9EB}">
      <dsp:nvSpPr>
        <dsp:cNvPr id="0" name=""/>
        <dsp:cNvSpPr/>
      </dsp:nvSpPr>
      <dsp:spPr>
        <a:xfrm>
          <a:off x="5261666" y="1761208"/>
          <a:ext cx="2173991" cy="69567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4500" kern="1200"/>
        </a:p>
      </dsp:txBody>
      <dsp:txXfrm>
        <a:off x="5261666" y="1761208"/>
        <a:ext cx="2173991" cy="695677"/>
      </dsp:txXfrm>
    </dsp:sp>
    <dsp:sp modelId="{9CD8EA46-CF97-4D47-B84F-DF285AA1A588}">
      <dsp:nvSpPr>
        <dsp:cNvPr id="0" name=""/>
        <dsp:cNvSpPr/>
      </dsp:nvSpPr>
      <dsp:spPr>
        <a:xfrm>
          <a:off x="7218258" y="3109083"/>
          <a:ext cx="1086995" cy="1086995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F7BF85-4E7A-4645-8AD7-6F2D3824DA50}">
      <dsp:nvSpPr>
        <dsp:cNvPr id="0" name=""/>
        <dsp:cNvSpPr/>
      </dsp:nvSpPr>
      <dsp:spPr>
        <a:xfrm>
          <a:off x="7218258" y="3109083"/>
          <a:ext cx="1086995" cy="1086995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FF5BDA-3F20-4B0D-A295-AC9785C6A69C}">
      <dsp:nvSpPr>
        <dsp:cNvPr id="0" name=""/>
        <dsp:cNvSpPr/>
      </dsp:nvSpPr>
      <dsp:spPr>
        <a:xfrm>
          <a:off x="6674761" y="3304742"/>
          <a:ext cx="2173991" cy="69567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4500" kern="1200"/>
        </a:p>
      </dsp:txBody>
      <dsp:txXfrm>
        <a:off x="6674761" y="3304742"/>
        <a:ext cx="2173991" cy="6956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295CFA-44AF-4FEE-92FE-7B342FADEC2F}">
      <dsp:nvSpPr>
        <dsp:cNvPr id="0" name=""/>
        <dsp:cNvSpPr/>
      </dsp:nvSpPr>
      <dsp:spPr>
        <a:xfrm>
          <a:off x="1186663" y="276168"/>
          <a:ext cx="3568943" cy="3568943"/>
        </a:xfrm>
        <a:prstGeom prst="pie">
          <a:avLst>
            <a:gd name="adj1" fmla="val 16200000"/>
            <a:gd name="adj2" fmla="val 18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Training modello</a:t>
          </a:r>
        </a:p>
      </dsp:txBody>
      <dsp:txXfrm>
        <a:off x="3067581" y="1032444"/>
        <a:ext cx="1274622" cy="1062185"/>
      </dsp:txXfrm>
    </dsp:sp>
    <dsp:sp modelId="{A7CDE3EE-735B-4529-89BC-6222CDE4733E}">
      <dsp:nvSpPr>
        <dsp:cNvPr id="0" name=""/>
        <dsp:cNvSpPr/>
      </dsp:nvSpPr>
      <dsp:spPr>
        <a:xfrm>
          <a:off x="1113160" y="403630"/>
          <a:ext cx="3568943" cy="3568943"/>
        </a:xfrm>
        <a:prstGeom prst="pie">
          <a:avLst>
            <a:gd name="adj1" fmla="val 1800000"/>
            <a:gd name="adj2" fmla="val 90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Registrazione modello</a:t>
          </a:r>
        </a:p>
      </dsp:txBody>
      <dsp:txXfrm>
        <a:off x="1962908" y="2719194"/>
        <a:ext cx="1911933" cy="934723"/>
      </dsp:txXfrm>
    </dsp:sp>
    <dsp:sp modelId="{6BDA0FE2-B799-4B24-8AD8-03A4A6A6A5BF}">
      <dsp:nvSpPr>
        <dsp:cNvPr id="0" name=""/>
        <dsp:cNvSpPr/>
      </dsp:nvSpPr>
      <dsp:spPr>
        <a:xfrm>
          <a:off x="1039657" y="276168"/>
          <a:ext cx="3568943" cy="3568943"/>
        </a:xfrm>
        <a:prstGeom prst="pie">
          <a:avLst>
            <a:gd name="adj1" fmla="val 90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Ottenimento dati</a:t>
          </a:r>
        </a:p>
      </dsp:txBody>
      <dsp:txXfrm>
        <a:off x="1453059" y="1032444"/>
        <a:ext cx="1274622" cy="1062185"/>
      </dsp:txXfrm>
    </dsp:sp>
    <dsp:sp modelId="{6D9F75BF-CCA0-4F88-8C3E-AABC4CB765A9}">
      <dsp:nvSpPr>
        <dsp:cNvPr id="0" name=""/>
        <dsp:cNvSpPr/>
      </dsp:nvSpPr>
      <dsp:spPr>
        <a:xfrm>
          <a:off x="966023" y="55233"/>
          <a:ext cx="4010812" cy="4010812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AAC28-966F-4E12-BC95-2930C375FF0F}">
      <dsp:nvSpPr>
        <dsp:cNvPr id="0" name=""/>
        <dsp:cNvSpPr/>
      </dsp:nvSpPr>
      <dsp:spPr>
        <a:xfrm>
          <a:off x="892225" y="182470"/>
          <a:ext cx="4010812" cy="4010812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C5C9E3-E8FB-483F-A3F6-E0B9DE016C64}">
      <dsp:nvSpPr>
        <dsp:cNvPr id="0" name=""/>
        <dsp:cNvSpPr/>
      </dsp:nvSpPr>
      <dsp:spPr>
        <a:xfrm>
          <a:off x="818427" y="55233"/>
          <a:ext cx="4010812" cy="4010812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9A6E58-D777-458B-A8F5-2FE20AC57B75}">
      <dsp:nvSpPr>
        <dsp:cNvPr id="0" name=""/>
        <dsp:cNvSpPr/>
      </dsp:nvSpPr>
      <dsp:spPr>
        <a:xfrm>
          <a:off x="6921" y="0"/>
          <a:ext cx="2068729" cy="9440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Conversione serie in</a:t>
          </a:r>
        </a:p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formato JSON</a:t>
          </a:r>
        </a:p>
      </dsp:txBody>
      <dsp:txXfrm>
        <a:off x="34570" y="27649"/>
        <a:ext cx="2013431" cy="888725"/>
      </dsp:txXfrm>
    </dsp:sp>
    <dsp:sp modelId="{FF529BAD-7B1A-4D37-8B08-C94C6E803E53}">
      <dsp:nvSpPr>
        <dsp:cNvPr id="0" name=""/>
        <dsp:cNvSpPr/>
      </dsp:nvSpPr>
      <dsp:spPr>
        <a:xfrm>
          <a:off x="2282524" y="215489"/>
          <a:ext cx="438570" cy="5130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200" kern="1200"/>
        </a:p>
      </dsp:txBody>
      <dsp:txXfrm>
        <a:off x="2282524" y="318098"/>
        <a:ext cx="306999" cy="307826"/>
      </dsp:txXfrm>
    </dsp:sp>
    <dsp:sp modelId="{218E2644-CA52-48E1-A769-B59A67B3CB64}">
      <dsp:nvSpPr>
        <dsp:cNvPr id="0" name=""/>
        <dsp:cNvSpPr/>
      </dsp:nvSpPr>
      <dsp:spPr>
        <a:xfrm>
          <a:off x="2903143" y="0"/>
          <a:ext cx="2068729" cy="944023"/>
        </a:xfrm>
        <a:prstGeom prst="roundRect">
          <a:avLst>
            <a:gd name="adj" fmla="val 10000"/>
          </a:avLst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Richiesta HTTP </a:t>
          </a:r>
        </a:p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di tipo post</a:t>
          </a:r>
        </a:p>
      </dsp:txBody>
      <dsp:txXfrm>
        <a:off x="2930792" y="27649"/>
        <a:ext cx="2013431" cy="888725"/>
      </dsp:txXfrm>
    </dsp:sp>
    <dsp:sp modelId="{4F6B16B2-00CB-472E-89D1-D64CB2AD4B18}">
      <dsp:nvSpPr>
        <dsp:cNvPr id="0" name=""/>
        <dsp:cNvSpPr/>
      </dsp:nvSpPr>
      <dsp:spPr>
        <a:xfrm>
          <a:off x="5178745" y="215489"/>
          <a:ext cx="438570" cy="5130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200" kern="1200"/>
        </a:p>
      </dsp:txBody>
      <dsp:txXfrm>
        <a:off x="5178745" y="318098"/>
        <a:ext cx="306999" cy="307826"/>
      </dsp:txXfrm>
    </dsp:sp>
    <dsp:sp modelId="{4C77C37D-8858-4763-9730-0D5B7E4AD239}">
      <dsp:nvSpPr>
        <dsp:cNvPr id="0" name=""/>
        <dsp:cNvSpPr/>
      </dsp:nvSpPr>
      <dsp:spPr>
        <a:xfrm>
          <a:off x="5799364" y="0"/>
          <a:ext cx="2068729" cy="944023"/>
        </a:xfrm>
        <a:prstGeom prst="roundRect">
          <a:avLst>
            <a:gd name="adj" fmla="val 10000"/>
          </a:avLst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Predizioni in </a:t>
          </a:r>
        </a:p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formato JSON</a:t>
          </a:r>
        </a:p>
      </dsp:txBody>
      <dsp:txXfrm>
        <a:off x="5827013" y="27649"/>
        <a:ext cx="2013431" cy="8887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75A16-D73A-4FA2-8460-4D98611F2887}" type="datetimeFigureOut">
              <a:rPr lang="it-IT" smtClean="0"/>
              <a:t>19/04/2024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3ACA3-F40A-4318-989D-E684719194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1632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50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020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9696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5850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5220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6733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9286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5891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0698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2713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9925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610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1458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39E87-54E7-4FF4-B39E-952D39B43CEE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519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B052-1AF3-4EE4-94F8-043828C605DA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81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D9987-6DEC-42EC-AB46-439F38728E88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083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86BC6-29DE-42B2-BD18-FFC128C4EBAC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4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4A43D-8870-43FB-8170-2ED6C81088B5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14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5344-0FEC-4411-9A2A-2990DC9CDB1D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76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29E6-A02C-4C66-B998-A0DF2080DEDA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044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57E3-1FAE-44EC-9DB4-DE6C3F54A3BB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119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FCE8-98C5-4656-B5A3-D5A14BA9FDAB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100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F32FFCC-AB90-4E81-A00F-2A291EAD6310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42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1FC-EF6D-4EBC-A3FE-F18C97F3ACF8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07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2A738EF-2542-4AE5-B80D-E3DB34695625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98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.png"/><Relationship Id="rId4" Type="http://schemas.openxmlformats.org/officeDocument/2006/relationships/image" Target="../media/image37.png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2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5.png"/><Relationship Id="rId4" Type="http://schemas.openxmlformats.org/officeDocument/2006/relationships/diagramData" Target="../diagrams/data4.xml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32.png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5.xm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5.xml"/><Relationship Id="rId11" Type="http://schemas.openxmlformats.org/officeDocument/2006/relationships/image" Target="../media/image2.png"/><Relationship Id="rId5" Type="http://schemas.openxmlformats.org/officeDocument/2006/relationships/diagramData" Target="../diagrams/data5.xml"/><Relationship Id="rId10" Type="http://schemas.openxmlformats.org/officeDocument/2006/relationships/image" Target="../media/image5.png"/><Relationship Id="rId4" Type="http://schemas.openxmlformats.org/officeDocument/2006/relationships/image" Target="../media/image33.png"/><Relationship Id="rId9" Type="http://schemas.microsoft.com/office/2007/relationships/diagramDrawing" Target="../diagrams/drawing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.xm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2.png"/><Relationship Id="rId5" Type="http://schemas.openxmlformats.org/officeDocument/2006/relationships/diagramLayout" Target="../diagrams/layout6.xml"/><Relationship Id="rId10" Type="http://schemas.openxmlformats.org/officeDocument/2006/relationships/image" Target="../media/image5.png"/><Relationship Id="rId4" Type="http://schemas.openxmlformats.org/officeDocument/2006/relationships/diagramData" Target="../diagrams/data6.xml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.xml"/><Relationship Id="rId11" Type="http://schemas.openxmlformats.org/officeDocument/2006/relationships/image" Target="../media/image3.png"/><Relationship Id="rId5" Type="http://schemas.openxmlformats.org/officeDocument/2006/relationships/diagramLayout" Target="../diagrams/layout7.xml"/><Relationship Id="rId10" Type="http://schemas.openxmlformats.org/officeDocument/2006/relationships/image" Target="../media/image2.png"/><Relationship Id="rId4" Type="http://schemas.openxmlformats.org/officeDocument/2006/relationships/diagramData" Target="../diagrams/data7.xml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13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diagramColors" Target="../diagrams/colors8.xml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8.xml"/><Relationship Id="rId11" Type="http://schemas.openxmlformats.org/officeDocument/2006/relationships/image" Target="../media/image48.png"/><Relationship Id="rId5" Type="http://schemas.openxmlformats.org/officeDocument/2006/relationships/diagramLayout" Target="../diagrams/layout8.xml"/><Relationship Id="rId10" Type="http://schemas.openxmlformats.org/officeDocument/2006/relationships/image" Target="../media/image47.png"/><Relationship Id="rId4" Type="http://schemas.openxmlformats.org/officeDocument/2006/relationships/diagramData" Target="../diagrams/data8.xml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1.xm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0.svg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3.png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34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33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09EC35-F80E-D713-B061-7941982946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6120" y="2929780"/>
            <a:ext cx="7899757" cy="99844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it-IT" sz="21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Progettazione e sviluppo di un servizio software per l’ottimizzazione del processo di chiusura contabile aziendale</a:t>
            </a:r>
            <a:endParaRPr lang="it-IT" sz="2100" dirty="0">
              <a:solidFill>
                <a:schemeClr val="tx1"/>
              </a:solidFill>
            </a:endParaRPr>
          </a:p>
        </p:txBody>
      </p:sp>
      <p:pic>
        <p:nvPicPr>
          <p:cNvPr id="5" name="Immagine 4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8B759373-C96C-7386-DFC3-5CF0A0223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945" y="778164"/>
            <a:ext cx="1507836" cy="150783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3A0AA9-AAFC-325B-93D0-5B8D36C08AE5}"/>
              </a:ext>
            </a:extLst>
          </p:cNvPr>
          <p:cNvSpPr txBox="1"/>
          <p:nvPr/>
        </p:nvSpPr>
        <p:spPr>
          <a:xfrm>
            <a:off x="2986808" y="2436276"/>
            <a:ext cx="6022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Corso di Laurea Magistrale in Ingegneria Informatica e Robotica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DF1B556-E8C0-2FE6-095F-0297AFC393F1}"/>
              </a:ext>
            </a:extLst>
          </p:cNvPr>
          <p:cNvSpPr txBox="1"/>
          <p:nvPr/>
        </p:nvSpPr>
        <p:spPr>
          <a:xfrm>
            <a:off x="2992732" y="289334"/>
            <a:ext cx="6022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+mj-lt"/>
              </a:rPr>
              <a:t>UNIVERSIT</a:t>
            </a:r>
            <a:r>
              <a:rPr lang="it-IT" sz="1400" b="0" i="0" dirty="0">
                <a:effectLst/>
                <a:latin typeface="+mj-lt"/>
              </a:rPr>
              <a:t>À DEGLI STUDI DI PERUGIA</a:t>
            </a:r>
            <a:endParaRPr lang="it-IT" sz="1400" dirty="0">
              <a:latin typeface="+mj-lt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58AE75-D0A6-B611-B3DC-E57C61834125}"/>
              </a:ext>
            </a:extLst>
          </p:cNvPr>
          <p:cNvSpPr txBox="1"/>
          <p:nvPr/>
        </p:nvSpPr>
        <p:spPr>
          <a:xfrm>
            <a:off x="2051296" y="4918094"/>
            <a:ext cx="1871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Laureando:</a:t>
            </a:r>
          </a:p>
          <a:p>
            <a:pPr algn="ctr"/>
            <a:r>
              <a:rPr lang="it-IT" sz="1600" dirty="0"/>
              <a:t>Gianluca Coletta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072026B-CD34-CEA0-1133-11079E194B32}"/>
              </a:ext>
            </a:extLst>
          </p:cNvPr>
          <p:cNvSpPr txBox="1"/>
          <p:nvPr/>
        </p:nvSpPr>
        <p:spPr>
          <a:xfrm>
            <a:off x="8235826" y="4918094"/>
            <a:ext cx="2390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Relatore:</a:t>
            </a:r>
          </a:p>
          <a:p>
            <a:pPr algn="ctr"/>
            <a:r>
              <a:rPr lang="it-IT" sz="1600" dirty="0"/>
              <a:t>Fabrizio Montecchiani</a:t>
            </a:r>
          </a:p>
        </p:txBody>
      </p:sp>
      <p:pic>
        <p:nvPicPr>
          <p:cNvPr id="12" name="Immagine 11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75673900-3C3E-6DC7-5BBA-DE5749A20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995" y="5563945"/>
            <a:ext cx="1486008" cy="56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51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10</a:t>
            </a:fld>
            <a:r>
              <a:rPr lang="en-US" dirty="0"/>
              <a:t>/23</a:t>
            </a:r>
            <a:endParaRPr lang="en-US" sz="120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Preprocessing &amp; EDA</a:t>
            </a:r>
          </a:p>
        </p:txBody>
      </p:sp>
      <p:pic>
        <p:nvPicPr>
          <p:cNvPr id="2" name="Immagine 1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7DCC0794-067F-D9ED-3289-41DE4319F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96" y="1757845"/>
            <a:ext cx="6166931" cy="301261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D611BE3-8662-A811-DAAF-3BB720AFAF44}"/>
              </a:ext>
            </a:extLst>
          </p:cNvPr>
          <p:cNvSpPr txBox="1"/>
          <p:nvPr/>
        </p:nvSpPr>
        <p:spPr>
          <a:xfrm>
            <a:off x="7038245" y="4809309"/>
            <a:ext cx="3685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Numero di transazioni per ogni sede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D00ECA8-CBAF-B4F5-D2E1-A0596718AE3A}"/>
              </a:ext>
            </a:extLst>
          </p:cNvPr>
          <p:cNvSpPr txBox="1"/>
          <p:nvPr/>
        </p:nvSpPr>
        <p:spPr>
          <a:xfrm>
            <a:off x="544856" y="1709928"/>
            <a:ext cx="5096992" cy="695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4"/>
              </a:buBlip>
            </a:pPr>
            <a:r>
              <a:rPr lang="it-IT" sz="1400" dirty="0"/>
              <a:t>Ogni </a:t>
            </a:r>
            <a:r>
              <a:rPr lang="it-IT" sz="1400" b="1" dirty="0"/>
              <a:t>transazione</a:t>
            </a:r>
            <a:r>
              <a:rPr lang="it-IT" sz="1400" dirty="0"/>
              <a:t> è stata assegnata ad un’</a:t>
            </a:r>
            <a:r>
              <a:rPr lang="it-IT" sz="1400" b="1" dirty="0"/>
              <a:t>attività</a:t>
            </a:r>
            <a:r>
              <a:rPr lang="it-IT" sz="1400" dirty="0"/>
              <a:t> di </a:t>
            </a:r>
            <a:r>
              <a:rPr lang="it-IT" sz="1400" b="1" dirty="0"/>
              <a:t>closing</a:t>
            </a:r>
            <a:r>
              <a:rPr lang="it-IT" sz="1400" dirty="0"/>
              <a:t>,</a:t>
            </a:r>
            <a:r>
              <a:rPr lang="it-IT" sz="1400" b="1" dirty="0"/>
              <a:t> </a:t>
            </a:r>
            <a:r>
              <a:rPr lang="it-IT" sz="1400" dirty="0"/>
              <a:t>basando l’etichettatura su due campi: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9D3C140-B9F2-5C50-379E-69BE9706EE41}"/>
              </a:ext>
            </a:extLst>
          </p:cNvPr>
          <p:cNvSpPr txBox="1"/>
          <p:nvPr/>
        </p:nvSpPr>
        <p:spPr>
          <a:xfrm>
            <a:off x="544856" y="3191181"/>
            <a:ext cx="5096992" cy="1018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4"/>
              </a:buBlip>
            </a:pPr>
            <a:r>
              <a:rPr lang="it-IT" sz="1400" dirty="0"/>
              <a:t>Le transazioni sono state </a:t>
            </a:r>
            <a:r>
              <a:rPr lang="it-IT" sz="1400" b="1" dirty="0"/>
              <a:t>raggruppate</a:t>
            </a:r>
            <a:r>
              <a:rPr lang="it-IT" sz="1400" dirty="0"/>
              <a:t> </a:t>
            </a:r>
            <a:r>
              <a:rPr lang="it-IT" sz="1400" b="1" dirty="0"/>
              <a:t>settimanalmente</a:t>
            </a:r>
            <a:r>
              <a:rPr lang="it-IT" sz="1400" dirty="0"/>
              <a:t>, mantenendo l’informazione sul numero di transazioni per </a:t>
            </a:r>
            <a:r>
              <a:rPr lang="it-IT" sz="1400" b="1" dirty="0"/>
              <a:t>attività</a:t>
            </a:r>
            <a:r>
              <a:rPr lang="it-IT" sz="1400" dirty="0"/>
              <a:t>.	</a:t>
            </a:r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85C74B18-7A82-0D6C-991B-42774E5F4FBF}"/>
              </a:ext>
            </a:extLst>
          </p:cNvPr>
          <p:cNvSpPr/>
          <p:nvPr/>
        </p:nvSpPr>
        <p:spPr>
          <a:xfrm>
            <a:off x="2915044" y="4403297"/>
            <a:ext cx="212204" cy="522712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4FD448F-DA3E-5207-84C2-E5D08A2180A7}"/>
              </a:ext>
            </a:extLst>
          </p:cNvPr>
          <p:cNvSpPr/>
          <p:nvPr/>
        </p:nvSpPr>
        <p:spPr>
          <a:xfrm>
            <a:off x="1178630" y="4972314"/>
            <a:ext cx="3685032" cy="5227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AE11C7A-1B73-07BF-716A-C8B8742B9D74}"/>
              </a:ext>
            </a:extLst>
          </p:cNvPr>
          <p:cNvSpPr txBox="1"/>
          <p:nvPr/>
        </p:nvSpPr>
        <p:spPr>
          <a:xfrm>
            <a:off x="703142" y="5062425"/>
            <a:ext cx="4636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Una </a:t>
            </a:r>
            <a:r>
              <a:rPr lang="it-IT" sz="1600" b="1" dirty="0"/>
              <a:t>serie</a:t>
            </a:r>
            <a:r>
              <a:rPr lang="it-IT" sz="1600" dirty="0"/>
              <a:t> </a:t>
            </a:r>
            <a:r>
              <a:rPr lang="it-IT" sz="1600" b="1" dirty="0"/>
              <a:t>temporale</a:t>
            </a:r>
            <a:r>
              <a:rPr lang="it-IT" sz="1600" dirty="0"/>
              <a:t> per </a:t>
            </a:r>
            <a:r>
              <a:rPr lang="it-IT" sz="1600" b="1" dirty="0"/>
              <a:t>filiale</a:t>
            </a:r>
            <a:r>
              <a:rPr lang="it-IT" sz="1600" dirty="0"/>
              <a:t> </a:t>
            </a:r>
          </a:p>
        </p:txBody>
      </p:sp>
      <p:pic>
        <p:nvPicPr>
          <p:cNvPr id="3" name="Immagine 2" descr="Immagine che contiene Elementi grafici, grafica, schermata, Carattere&#10;&#10;Descrizione generata automaticamente">
            <a:extLst>
              <a:ext uri="{FF2B5EF4-FFF2-40B4-BE49-F238E27FC236}">
                <a16:creationId xmlns:a16="http://schemas.microsoft.com/office/drawing/2014/main" id="{53F692EA-82A4-BB0C-AE4F-A600B1C253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463001"/>
            <a:ext cx="713078" cy="71307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6ADBDC5-3392-6FC7-C4B4-130BA572656F}"/>
              </a:ext>
            </a:extLst>
          </p:cNvPr>
          <p:cNvSpPr txBox="1"/>
          <p:nvPr/>
        </p:nvSpPr>
        <p:spPr>
          <a:xfrm>
            <a:off x="1178630" y="2338229"/>
            <a:ext cx="2615184" cy="695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4"/>
              </a:buBlip>
            </a:pPr>
            <a:r>
              <a:rPr lang="it-IT" sz="1400" dirty="0"/>
              <a:t>Posting Type</a:t>
            </a:r>
          </a:p>
          <a:p>
            <a:pPr marL="285750" indent="-285750" algn="just">
              <a:lnSpc>
                <a:spcPct val="150000"/>
              </a:lnSpc>
              <a:buBlip>
                <a:blip r:embed="rId4"/>
              </a:buBlip>
            </a:pPr>
            <a:r>
              <a:rPr lang="it-IT" sz="1400" dirty="0"/>
              <a:t>Journal Category</a:t>
            </a:r>
          </a:p>
        </p:txBody>
      </p:sp>
      <p:pic>
        <p:nvPicPr>
          <p:cNvPr id="6" name="Immagine 5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1E57C31C-6DD3-8CD3-24A1-6C0E226313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708261"/>
            <a:ext cx="431959" cy="431959"/>
          </a:xfrm>
          <a:prstGeom prst="rect">
            <a:avLst/>
          </a:prstGeom>
        </p:spPr>
      </p:pic>
      <p:pic>
        <p:nvPicPr>
          <p:cNvPr id="13" name="Immagine 12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64880F34-3ED4-D162-8C23-6894671E16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590" y="5778875"/>
            <a:ext cx="942637" cy="3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3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11</a:t>
            </a:fld>
            <a:r>
              <a:rPr lang="en-US" dirty="0"/>
              <a:t>/23</a:t>
            </a:r>
            <a:endParaRPr lang="en-US" sz="120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Decomposizione serie temporale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C98F86E-ABCB-9C61-2025-6F0FC4C766AD}"/>
              </a:ext>
            </a:extLst>
          </p:cNvPr>
          <p:cNvSpPr txBox="1"/>
          <p:nvPr/>
        </p:nvSpPr>
        <p:spPr>
          <a:xfrm>
            <a:off x="1361767" y="1268361"/>
            <a:ext cx="9468465" cy="1519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3"/>
              </a:buBlip>
            </a:pPr>
            <a:r>
              <a:rPr lang="it-IT" sz="1600" b="1" dirty="0"/>
              <a:t>Decomposizione</a:t>
            </a:r>
            <a:r>
              <a:rPr lang="it-IT" sz="1600" dirty="0"/>
              <a:t> - Operazione statistica che decompone una serie temporale in tre diverse componenti: </a:t>
            </a:r>
            <a:r>
              <a:rPr lang="it-IT" sz="1600" b="1" dirty="0"/>
              <a:t>trend</a:t>
            </a:r>
            <a:r>
              <a:rPr lang="it-IT" sz="1600" dirty="0"/>
              <a:t>, </a:t>
            </a:r>
            <a:r>
              <a:rPr lang="it-IT" sz="1600" b="1" dirty="0"/>
              <a:t>stagionalità</a:t>
            </a:r>
            <a:r>
              <a:rPr lang="it-IT" sz="1600" dirty="0"/>
              <a:t> e </a:t>
            </a:r>
            <a:r>
              <a:rPr lang="it-IT" sz="1600" b="1" dirty="0"/>
              <a:t>residui</a:t>
            </a:r>
            <a:r>
              <a:rPr lang="it-IT" sz="1600" dirty="0"/>
              <a:t>.</a:t>
            </a:r>
          </a:p>
          <a:p>
            <a:pPr algn="just">
              <a:lnSpc>
                <a:spcPct val="150000"/>
              </a:lnSpc>
            </a:pPr>
            <a:endParaRPr lang="it-IT" sz="1600" dirty="0"/>
          </a:p>
          <a:p>
            <a:pPr algn="just">
              <a:lnSpc>
                <a:spcPct val="150000"/>
              </a:lnSpc>
            </a:pPr>
            <a:endParaRPr lang="it-IT" sz="1600" dirty="0"/>
          </a:p>
        </p:txBody>
      </p:sp>
      <p:pic>
        <p:nvPicPr>
          <p:cNvPr id="3" name="Immagine 2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8F3A3398-80B9-AB12-FD43-D8143F4BA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708261"/>
            <a:ext cx="431959" cy="431959"/>
          </a:xfrm>
          <a:prstGeom prst="rect">
            <a:avLst/>
          </a:prstGeom>
        </p:spPr>
      </p:pic>
      <p:pic>
        <p:nvPicPr>
          <p:cNvPr id="5" name="Immagine 4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BA13DF8B-91BF-793E-5F01-5C99B3D8A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590" y="5778875"/>
            <a:ext cx="942637" cy="361345"/>
          </a:xfrm>
          <a:prstGeom prst="rect">
            <a:avLst/>
          </a:prstGeom>
        </p:spPr>
      </p:pic>
      <p:pic>
        <p:nvPicPr>
          <p:cNvPr id="13" name="Immagine 12" descr="Immagine che contiene testo, calligrafia, Carattere, linea&#10;&#10;Descrizione generata automaticamente">
            <a:extLst>
              <a:ext uri="{FF2B5EF4-FFF2-40B4-BE49-F238E27FC236}">
                <a16:creationId xmlns:a16="http://schemas.microsoft.com/office/drawing/2014/main" id="{2546FD32-99F9-B3E4-37C3-38DC87C17D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29" y="2373372"/>
            <a:ext cx="6779342" cy="3589867"/>
          </a:xfrm>
          <a:prstGeom prst="rect">
            <a:avLst/>
          </a:prstGeom>
        </p:spPr>
      </p:pic>
      <p:pic>
        <p:nvPicPr>
          <p:cNvPr id="2" name="Immagine 1" descr="Immagine che contiene Elementi grafici, grafica, schermata, Carattere&#10;&#10;Descrizione generata automaticamente">
            <a:extLst>
              <a:ext uri="{FF2B5EF4-FFF2-40B4-BE49-F238E27FC236}">
                <a16:creationId xmlns:a16="http://schemas.microsoft.com/office/drawing/2014/main" id="{37430F6B-3286-34A4-58E5-370BF4AC8C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463001"/>
            <a:ext cx="713078" cy="71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06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12</a:t>
            </a:fld>
            <a:r>
              <a:rPr lang="en-US" dirty="0"/>
              <a:t>/23</a:t>
            </a:r>
            <a:endParaRPr lang="en-US" sz="120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Test di stazionarietà</a:t>
            </a:r>
          </a:p>
        </p:txBody>
      </p:sp>
      <p:pic>
        <p:nvPicPr>
          <p:cNvPr id="11" name="Immagine 10" descr="Immagine che contiene calligrafia, Carattere, testo, schermata&#10;&#10;Descrizione generata automaticamente">
            <a:extLst>
              <a:ext uri="{FF2B5EF4-FFF2-40B4-BE49-F238E27FC236}">
                <a16:creationId xmlns:a16="http://schemas.microsoft.com/office/drawing/2014/main" id="{4583E3FE-30B7-CB9B-02BF-B2D905F15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927" y="2943165"/>
            <a:ext cx="4324189" cy="24347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1BC486C-A5E7-8010-9BEB-5AEEB88BBC36}"/>
                  </a:ext>
                </a:extLst>
              </p:cNvPr>
              <p:cNvSpPr txBox="1"/>
              <p:nvPr/>
            </p:nvSpPr>
            <p:spPr>
              <a:xfrm>
                <a:off x="996696" y="1553248"/>
                <a:ext cx="8903762" cy="1153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it-IT" sz="1600" b="1" dirty="0">
                    <a:latin typeface="+mj-lt"/>
                  </a:rPr>
                  <a:t>ADF</a:t>
                </a:r>
                <a:r>
                  <a:rPr lang="it-IT" sz="1600" dirty="0">
                    <a:latin typeface="+mj-lt"/>
                  </a:rPr>
                  <a:t> Test:</a:t>
                </a:r>
              </a:p>
              <a:p>
                <a:pPr marL="742950" lvl="1" indent="-285750" algn="just">
                  <a:lnSpc>
                    <a:spcPct val="150000"/>
                  </a:lnSpc>
                  <a:buBlip>
                    <a:blip r:embed="rId5"/>
                  </a:buBlip>
                </a:pPr>
                <a:r>
                  <a:rPr lang="it-IT" sz="1600" b="1" dirty="0">
                    <a:latin typeface="+mj-lt"/>
                  </a:rPr>
                  <a:t>Ip. nulla </a:t>
                </a:r>
                <a:r>
                  <a:rPr lang="it-IT" sz="1600" dirty="0">
                    <a:latin typeface="+mj-lt"/>
                  </a:rPr>
                  <a:t>(p-value </a:t>
                </a:r>
                <a14:m>
                  <m:oMath xmlns:m="http://schemas.openxmlformats.org/officeDocument/2006/math">
                    <m:r>
                      <a:rPr lang="it-IT" sz="160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+mj-lt"/>
                  </a:rPr>
                  <a:t>0.05): presenza radice unitaria </a:t>
                </a:r>
                <a14:m>
                  <m:oMath xmlns:m="http://schemas.openxmlformats.org/officeDocument/2006/math">
                    <m:r>
                      <a:rPr lang="it-IT" sz="160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it-IT" sz="1600" dirty="0">
                    <a:latin typeface="+mj-lt"/>
                  </a:rPr>
                  <a:t> serie </a:t>
                </a:r>
                <a:r>
                  <a:rPr lang="it-IT" sz="1600" b="1" dirty="0">
                    <a:latin typeface="+mj-lt"/>
                  </a:rPr>
                  <a:t>non stazionaria</a:t>
                </a:r>
              </a:p>
              <a:p>
                <a:pPr marL="742950" lvl="1" indent="-285750" algn="just">
                  <a:lnSpc>
                    <a:spcPct val="150000"/>
                  </a:lnSpc>
                  <a:buBlip>
                    <a:blip r:embed="rId5"/>
                  </a:buBlip>
                </a:pPr>
                <a:r>
                  <a:rPr lang="it-IT" sz="1600" b="1" dirty="0">
                    <a:latin typeface="+mj-lt"/>
                  </a:rPr>
                  <a:t>Ip. alternativa </a:t>
                </a:r>
                <a:r>
                  <a:rPr lang="it-IT" sz="1600" dirty="0">
                    <a:latin typeface="+mj-lt"/>
                  </a:rPr>
                  <a:t>(p-value </a:t>
                </a:r>
                <a14:m>
                  <m:oMath xmlns:m="http://schemas.openxmlformats.org/officeDocument/2006/math">
                    <m:r>
                      <a:rPr lang="it-IT" sz="160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+mj-lt"/>
                  </a:rPr>
                  <a:t>0.05): viceversa </a:t>
                </a:r>
                <a14:m>
                  <m:oMath xmlns:m="http://schemas.openxmlformats.org/officeDocument/2006/math">
                    <m:r>
                      <a:rPr lang="it-IT" sz="160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it-IT" sz="1600" dirty="0">
                    <a:latin typeface="+mj-lt"/>
                  </a:rPr>
                  <a:t> </a:t>
                </a:r>
                <a:r>
                  <a:rPr lang="it-IT" sz="1600" b="1" dirty="0">
                    <a:latin typeface="+mj-lt"/>
                  </a:rPr>
                  <a:t>serie stazionaria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1BC486C-A5E7-8010-9BEB-5AEEB88BB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696" y="1553248"/>
                <a:ext cx="8903762" cy="1153008"/>
              </a:xfrm>
              <a:prstGeom prst="rect">
                <a:avLst/>
              </a:prstGeom>
              <a:blipFill>
                <a:blip r:embed="rId6"/>
                <a:stretch>
                  <a:fillRect l="-411" r="-137" b="-58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ella 19">
            <a:extLst>
              <a:ext uri="{FF2B5EF4-FFF2-40B4-BE49-F238E27FC236}">
                <a16:creationId xmlns:a16="http://schemas.microsoft.com/office/drawing/2014/main" id="{2C157230-EDCF-DB6D-E0EC-90CEBD448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116814"/>
              </p:ext>
            </p:extLst>
          </p:nvPr>
        </p:nvGraphicFramePr>
        <p:xfrm>
          <a:off x="1910079" y="3139481"/>
          <a:ext cx="4185921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307">
                  <a:extLst>
                    <a:ext uri="{9D8B030D-6E8A-4147-A177-3AD203B41FA5}">
                      <a16:colId xmlns:a16="http://schemas.microsoft.com/office/drawing/2014/main" val="3547326838"/>
                    </a:ext>
                  </a:extLst>
                </a:gridCol>
                <a:gridCol w="1382436">
                  <a:extLst>
                    <a:ext uri="{9D8B030D-6E8A-4147-A177-3AD203B41FA5}">
                      <a16:colId xmlns:a16="http://schemas.microsoft.com/office/drawing/2014/main" val="3630689799"/>
                    </a:ext>
                  </a:extLst>
                </a:gridCol>
                <a:gridCol w="1408178">
                  <a:extLst>
                    <a:ext uri="{9D8B030D-6E8A-4147-A177-3AD203B41FA5}">
                      <a16:colId xmlns:a16="http://schemas.microsoft.com/office/drawing/2014/main" val="350732330"/>
                    </a:ext>
                  </a:extLst>
                </a:gridCol>
              </a:tblGrid>
              <a:tr h="208844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Filiale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Statistica ADF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P-</a:t>
                      </a:r>
                      <a:r>
                        <a:rPr lang="it-IT" sz="1400" dirty="0" err="1"/>
                        <a:t>value</a:t>
                      </a:r>
                      <a:endParaRPr lang="it-IT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147908"/>
                  </a:ext>
                </a:extLst>
              </a:tr>
              <a:tr h="208844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Italia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-13.345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5.801e-25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588425"/>
                  </a:ext>
                </a:extLst>
              </a:tr>
              <a:tr h="208844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Francia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-4.057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0.0011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321976"/>
                  </a:ext>
                </a:extLst>
              </a:tr>
              <a:tr h="208844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Gran Bretagna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-3.170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0.0211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701168"/>
                  </a:ext>
                </a:extLst>
              </a:tr>
              <a:tr h="208844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Romania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-4.035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0.0012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805207"/>
                  </a:ext>
                </a:extLst>
              </a:tr>
              <a:tr h="208844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Polonia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-11.062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4.777e-20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819100"/>
                  </a:ext>
                </a:extLst>
              </a:tr>
            </a:tbl>
          </a:graphicData>
        </a:graphic>
      </p:graphicFrame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ED41A23-50A9-372F-4BB0-373B1A069662}"/>
              </a:ext>
            </a:extLst>
          </p:cNvPr>
          <p:cNvSpPr txBox="1"/>
          <p:nvPr/>
        </p:nvSpPr>
        <p:spPr>
          <a:xfrm>
            <a:off x="2160523" y="5273972"/>
            <a:ext cx="3685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Risultati ADF test</a:t>
            </a:r>
          </a:p>
        </p:txBody>
      </p:sp>
      <p:pic>
        <p:nvPicPr>
          <p:cNvPr id="2" name="Immagine 1" descr="Immagine che contiene Elementi grafici, grafica, schermata, Carattere&#10;&#10;Descrizione generata automaticamente">
            <a:extLst>
              <a:ext uri="{FF2B5EF4-FFF2-40B4-BE49-F238E27FC236}">
                <a16:creationId xmlns:a16="http://schemas.microsoft.com/office/drawing/2014/main" id="{0732F57C-F045-0481-A5CE-F3F456E0F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463001"/>
            <a:ext cx="713078" cy="713078"/>
          </a:xfrm>
          <a:prstGeom prst="rect">
            <a:avLst/>
          </a:prstGeom>
        </p:spPr>
      </p:pic>
      <p:pic>
        <p:nvPicPr>
          <p:cNvPr id="3" name="Immagine 2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EB3652F5-B855-EAFA-8883-9BE17A6435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708261"/>
            <a:ext cx="431959" cy="431959"/>
          </a:xfrm>
          <a:prstGeom prst="rect">
            <a:avLst/>
          </a:prstGeom>
        </p:spPr>
      </p:pic>
      <p:pic>
        <p:nvPicPr>
          <p:cNvPr id="5" name="Immagine 4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4B250FE2-5C94-0AFC-CE2C-CED2D2D876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590" y="5778875"/>
            <a:ext cx="942637" cy="3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94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13</a:t>
            </a:fld>
            <a:r>
              <a:rPr lang="en-US" sz="1200" dirty="0"/>
              <a:t>/23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Model selection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E263FB94-A88D-E96C-2544-BAAD3554C8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4115383"/>
              </p:ext>
            </p:extLst>
          </p:nvPr>
        </p:nvGraphicFramePr>
        <p:xfrm>
          <a:off x="2014220" y="988905"/>
          <a:ext cx="8163560" cy="3759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Immagine 2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EF70C3C9-26F3-CACE-2411-4F481C4E95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36" y="414626"/>
            <a:ext cx="1046291" cy="104629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8578775-BC75-F876-9816-E294B0E88700}"/>
              </a:ext>
            </a:extLst>
          </p:cNvPr>
          <p:cNvSpPr txBox="1"/>
          <p:nvPr/>
        </p:nvSpPr>
        <p:spPr>
          <a:xfrm>
            <a:off x="2014220" y="4199315"/>
            <a:ext cx="2926080" cy="12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10"/>
              </a:buBlip>
            </a:pPr>
            <a:r>
              <a:rPr lang="it-IT" dirty="0"/>
              <a:t>ETS</a:t>
            </a:r>
          </a:p>
          <a:p>
            <a:pPr marL="285750" indent="-285750" algn="just">
              <a:lnSpc>
                <a:spcPct val="150000"/>
              </a:lnSpc>
              <a:buBlip>
                <a:blip r:embed="rId10"/>
              </a:buBlip>
            </a:pPr>
            <a:r>
              <a:rPr lang="it-IT" dirty="0"/>
              <a:t>ARIMA</a:t>
            </a:r>
          </a:p>
          <a:p>
            <a:pPr marL="285750" indent="-285750" algn="just">
              <a:lnSpc>
                <a:spcPct val="150000"/>
              </a:lnSpc>
              <a:buBlip>
                <a:blip r:embed="rId10"/>
              </a:buBlip>
            </a:pPr>
            <a:r>
              <a:rPr lang="it-IT" dirty="0"/>
              <a:t>NPTS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33FF402-D8A1-4FCC-AE9D-6D8ED9D4C812}"/>
              </a:ext>
            </a:extLst>
          </p:cNvPr>
          <p:cNvSpPr txBox="1"/>
          <p:nvPr/>
        </p:nvSpPr>
        <p:spPr>
          <a:xfrm>
            <a:off x="6747512" y="4199315"/>
            <a:ext cx="4008120" cy="12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10"/>
              </a:buBlip>
            </a:pPr>
            <a:r>
              <a:rPr lang="it-IT" dirty="0"/>
              <a:t>DeepAR</a:t>
            </a:r>
          </a:p>
          <a:p>
            <a:pPr marL="285750" indent="-285750" algn="just">
              <a:lnSpc>
                <a:spcPct val="150000"/>
              </a:lnSpc>
              <a:buBlip>
                <a:blip r:embed="rId10"/>
              </a:buBlip>
            </a:pPr>
            <a:r>
              <a:rPr lang="it-IT" dirty="0"/>
              <a:t>PatchTST</a:t>
            </a:r>
          </a:p>
          <a:p>
            <a:pPr marL="285750" indent="-285750" algn="just">
              <a:lnSpc>
                <a:spcPct val="150000"/>
              </a:lnSpc>
              <a:buBlip>
                <a:blip r:embed="rId10"/>
              </a:buBlip>
            </a:pPr>
            <a:r>
              <a:rPr lang="it-IT" dirty="0"/>
              <a:t>Temporal Fusion Transformer</a:t>
            </a:r>
          </a:p>
        </p:txBody>
      </p:sp>
      <p:pic>
        <p:nvPicPr>
          <p:cNvPr id="6" name="Immagine 5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B797DD99-FFD3-9BCB-CA55-A271EBF48C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708261"/>
            <a:ext cx="431959" cy="431959"/>
          </a:xfrm>
          <a:prstGeom prst="rect">
            <a:avLst/>
          </a:prstGeom>
        </p:spPr>
      </p:pic>
      <p:pic>
        <p:nvPicPr>
          <p:cNvPr id="11" name="Immagine 10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2EF2F0FD-16AA-1E5D-2543-97C6EC0367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590" y="5778875"/>
            <a:ext cx="942637" cy="3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9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14</a:t>
            </a:fld>
            <a:r>
              <a:rPr lang="en-US" sz="1200" dirty="0"/>
              <a:t>/23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Best model</a:t>
            </a:r>
          </a:p>
        </p:txBody>
      </p:sp>
      <p:pic>
        <p:nvPicPr>
          <p:cNvPr id="3" name="Immagine 2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EF70C3C9-26F3-CACE-2411-4F481C4E9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36" y="414626"/>
            <a:ext cx="1046291" cy="104629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AB5561-4784-9ED6-C0A0-662C19576A53}"/>
              </a:ext>
            </a:extLst>
          </p:cNvPr>
          <p:cNvSpPr txBox="1"/>
          <p:nvPr/>
        </p:nvSpPr>
        <p:spPr>
          <a:xfrm>
            <a:off x="1161288" y="1545336"/>
            <a:ext cx="9601200" cy="781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5"/>
              </a:buBlip>
            </a:pPr>
            <a:r>
              <a:rPr lang="it-IT" sz="1600" dirty="0"/>
              <a:t>Il </a:t>
            </a:r>
            <a:r>
              <a:rPr lang="it-IT" sz="1600" b="1" dirty="0"/>
              <a:t>Mean Absolute Square Error </a:t>
            </a:r>
            <a:r>
              <a:rPr lang="it-IT" sz="1600" dirty="0"/>
              <a:t>(MASE) è la metrica scelta per confrontare i vari modelli: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59286BD-5B1A-C085-9639-83E5F1CD70C0}"/>
                  </a:ext>
                </a:extLst>
              </p:cNvPr>
              <p:cNvSpPr txBox="1"/>
              <p:nvPr/>
            </p:nvSpPr>
            <p:spPr>
              <a:xfrm>
                <a:off x="6772656" y="2466229"/>
                <a:ext cx="4956048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𝑴𝑨𝑺𝑬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59286BD-5B1A-C085-9639-83E5F1CD7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656" y="2466229"/>
                <a:ext cx="4956048" cy="8712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434FD76-FB00-D8C9-F78E-12B642E43DDC}"/>
              </a:ext>
            </a:extLst>
          </p:cNvPr>
          <p:cNvSpPr txBox="1"/>
          <p:nvPr/>
        </p:nvSpPr>
        <p:spPr>
          <a:xfrm>
            <a:off x="2130552" y="2326576"/>
            <a:ext cx="5404104" cy="1150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5"/>
              </a:buBlip>
            </a:pPr>
            <a:r>
              <a:rPr lang="it-IT" sz="1600" dirty="0"/>
              <a:t>Non è sensibile agli outlier</a:t>
            </a:r>
          </a:p>
          <a:p>
            <a:pPr marL="285750" indent="-285750">
              <a:lnSpc>
                <a:spcPct val="150000"/>
              </a:lnSpc>
              <a:buBlip>
                <a:blip r:embed="rId5"/>
              </a:buBlip>
            </a:pPr>
            <a:r>
              <a:rPr lang="it-IT" sz="1600" dirty="0"/>
              <a:t>Errore scalato in base alla serie temporale</a:t>
            </a:r>
          </a:p>
          <a:p>
            <a:pPr marL="285750" indent="-285750">
              <a:lnSpc>
                <a:spcPct val="150000"/>
              </a:lnSpc>
              <a:buBlip>
                <a:blip r:embed="rId5"/>
              </a:buBlip>
            </a:pPr>
            <a:r>
              <a:rPr lang="it-IT" sz="1600" dirty="0"/>
              <a:t>Facile da interpretare</a:t>
            </a: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B3A12C45-6675-31C4-D4C0-93475667D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81597"/>
              </p:ext>
            </p:extLst>
          </p:nvPr>
        </p:nvGraphicFramePr>
        <p:xfrm>
          <a:off x="3006344" y="3616800"/>
          <a:ext cx="6179312" cy="23655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89656">
                  <a:extLst>
                    <a:ext uri="{9D8B030D-6E8A-4147-A177-3AD203B41FA5}">
                      <a16:colId xmlns:a16="http://schemas.microsoft.com/office/drawing/2014/main" val="983390835"/>
                    </a:ext>
                  </a:extLst>
                </a:gridCol>
                <a:gridCol w="3089656">
                  <a:extLst>
                    <a:ext uri="{9D8B030D-6E8A-4147-A177-3AD203B41FA5}">
                      <a16:colId xmlns:a16="http://schemas.microsoft.com/office/drawing/2014/main" val="1079721968"/>
                    </a:ext>
                  </a:extLst>
                </a:gridCol>
              </a:tblGrid>
              <a:tr h="394250">
                <a:tc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Modello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MASE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9966578"/>
                  </a:ext>
                </a:extLst>
              </a:tr>
              <a:tr h="328542">
                <a:tc>
                  <a:txBody>
                    <a:bodyPr/>
                    <a:lstStyle/>
                    <a:p>
                      <a:pPr algn="ctr"/>
                      <a:r>
                        <a:rPr lang="it-IT" sz="1300" dirty="0"/>
                        <a:t>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/>
                        <a:t>1,040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8860053"/>
                  </a:ext>
                </a:extLst>
              </a:tr>
              <a:tr h="328542">
                <a:tc>
                  <a:txBody>
                    <a:bodyPr/>
                    <a:lstStyle/>
                    <a:p>
                      <a:pPr algn="ctr"/>
                      <a:r>
                        <a:rPr lang="it-IT" sz="1300" dirty="0"/>
                        <a:t>ARIMA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/>
                        <a:t>1,239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702369"/>
                  </a:ext>
                </a:extLst>
              </a:tr>
              <a:tr h="328542">
                <a:tc>
                  <a:txBody>
                    <a:bodyPr/>
                    <a:lstStyle/>
                    <a:p>
                      <a:pPr algn="ctr"/>
                      <a:r>
                        <a:rPr lang="it-IT" sz="1300" dirty="0"/>
                        <a:t>NPTS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/>
                        <a:t>0,861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968708"/>
                  </a:ext>
                </a:extLst>
              </a:tr>
              <a:tr h="328542">
                <a:tc>
                  <a:txBody>
                    <a:bodyPr/>
                    <a:lstStyle/>
                    <a:p>
                      <a:pPr algn="ctr"/>
                      <a:r>
                        <a:rPr lang="it-IT" sz="1300" dirty="0"/>
                        <a:t>DeepAR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/>
                        <a:t>0,996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509019"/>
                  </a:ext>
                </a:extLst>
              </a:tr>
              <a:tr h="328542">
                <a:tc>
                  <a:txBody>
                    <a:bodyPr/>
                    <a:lstStyle/>
                    <a:p>
                      <a:pPr algn="ctr"/>
                      <a:r>
                        <a:rPr lang="it-IT" sz="1300" dirty="0"/>
                        <a:t>PatchTST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/>
                        <a:t>0,741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3152427"/>
                  </a:ext>
                </a:extLst>
              </a:tr>
              <a:tr h="328542">
                <a:tc>
                  <a:txBody>
                    <a:bodyPr/>
                    <a:lstStyle/>
                    <a:p>
                      <a:pPr algn="ctr"/>
                      <a:r>
                        <a:rPr lang="it-IT" sz="1300" b="0" dirty="0" err="1"/>
                        <a:t>TemporalFusionTransformer</a:t>
                      </a:r>
                      <a:endParaRPr lang="it-IT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b="1" dirty="0"/>
                        <a:t>0,536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0992883"/>
                  </a:ext>
                </a:extLst>
              </a:tr>
            </a:tbl>
          </a:graphicData>
        </a:graphic>
      </p:graphicFrame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C7611E1-A342-C00A-ACED-E028A4BDA004}"/>
              </a:ext>
            </a:extLst>
          </p:cNvPr>
          <p:cNvSpPr txBox="1"/>
          <p:nvPr/>
        </p:nvSpPr>
        <p:spPr>
          <a:xfrm>
            <a:off x="4119372" y="6026723"/>
            <a:ext cx="3685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Risultati model selection</a:t>
            </a:r>
          </a:p>
        </p:txBody>
      </p:sp>
      <p:pic>
        <p:nvPicPr>
          <p:cNvPr id="2" name="Immagine 1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8E158F0D-F842-36E6-FE99-ACEC2DE3EF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708261"/>
            <a:ext cx="431959" cy="431959"/>
          </a:xfrm>
          <a:prstGeom prst="rect">
            <a:avLst/>
          </a:prstGeom>
        </p:spPr>
      </p:pic>
      <p:pic>
        <p:nvPicPr>
          <p:cNvPr id="5" name="Immagine 4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406B67B6-1BAD-204D-37F3-8D53A9D59A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590" y="5778875"/>
            <a:ext cx="942637" cy="3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22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15</a:t>
            </a:fld>
            <a:r>
              <a:rPr lang="en-US" sz="1200" dirty="0"/>
              <a:t>/23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Temporal Fusion Transformer</a:t>
            </a:r>
          </a:p>
        </p:txBody>
      </p:sp>
      <p:pic>
        <p:nvPicPr>
          <p:cNvPr id="3" name="Immagine 2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EF70C3C9-26F3-CACE-2411-4F481C4E9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36" y="414626"/>
            <a:ext cx="1046291" cy="104629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36C5D72-67F7-DA88-F8E8-6CC073986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349348"/>
            <a:ext cx="5610225" cy="415930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28CE085-1EF6-B253-A64E-12B94E1E7E86}"/>
              </a:ext>
            </a:extLst>
          </p:cNvPr>
          <p:cNvSpPr txBox="1"/>
          <p:nvPr/>
        </p:nvSpPr>
        <p:spPr>
          <a:xfrm>
            <a:off x="544856" y="1736921"/>
            <a:ext cx="503027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6"/>
              </a:buBlip>
            </a:pPr>
            <a:r>
              <a:rPr lang="it-IT" sz="1400" dirty="0"/>
              <a:t>Combina una </a:t>
            </a:r>
            <a:r>
              <a:rPr lang="it-IT" sz="1400" b="1" dirty="0"/>
              <a:t>LSTM</a:t>
            </a:r>
            <a:r>
              <a:rPr lang="it-IT" sz="1400" dirty="0"/>
              <a:t> con uno strato </a:t>
            </a:r>
            <a:r>
              <a:rPr lang="it-IT" sz="1400" b="1" dirty="0"/>
              <a:t>transformer</a:t>
            </a:r>
            <a:r>
              <a:rPr lang="it-IT" sz="1400" dirty="0"/>
              <a:t>.</a:t>
            </a:r>
          </a:p>
          <a:p>
            <a:pPr marL="285750" indent="-285750" algn="just">
              <a:lnSpc>
                <a:spcPct val="150000"/>
              </a:lnSpc>
              <a:buBlip>
                <a:blip r:embed="rId6"/>
              </a:buBlip>
            </a:pPr>
            <a:endParaRPr lang="it-IT" sz="1400" dirty="0"/>
          </a:p>
          <a:p>
            <a:pPr marL="285750" indent="-285750" algn="just">
              <a:lnSpc>
                <a:spcPct val="150000"/>
              </a:lnSpc>
              <a:buBlip>
                <a:blip r:embed="rId6"/>
              </a:buBlip>
            </a:pPr>
            <a:r>
              <a:rPr lang="it-IT" sz="1400" dirty="0"/>
              <a:t>Una delle </a:t>
            </a:r>
            <a:r>
              <a:rPr lang="it-IT" sz="1400" b="1" dirty="0"/>
              <a:t>componenti</a:t>
            </a:r>
            <a:r>
              <a:rPr lang="it-IT" sz="1400" dirty="0"/>
              <a:t> principali di questo modello sono i </a:t>
            </a:r>
            <a:r>
              <a:rPr lang="it-IT" sz="1400" b="1" dirty="0"/>
              <a:t>Gated Residual Network (GRN)</a:t>
            </a:r>
            <a:r>
              <a:rPr lang="it-IT" sz="1400" dirty="0"/>
              <a:t>.</a:t>
            </a:r>
          </a:p>
          <a:p>
            <a:pPr marL="285750" indent="-285750" algn="just">
              <a:lnSpc>
                <a:spcPct val="150000"/>
              </a:lnSpc>
              <a:buBlip>
                <a:blip r:embed="rId6"/>
              </a:buBlip>
            </a:pPr>
            <a:endParaRPr lang="it-IT" sz="1400" dirty="0"/>
          </a:p>
          <a:p>
            <a:pPr marL="285750" indent="-285750" algn="just">
              <a:lnSpc>
                <a:spcPct val="150000"/>
              </a:lnSpc>
              <a:buBlip>
                <a:blip r:embed="rId6"/>
              </a:buBlip>
            </a:pPr>
            <a:r>
              <a:rPr lang="it-IT" sz="1400" dirty="0"/>
              <a:t>Invece di un singolo valore, vengono </a:t>
            </a:r>
            <a:r>
              <a:rPr lang="it-IT" sz="1400" b="1" dirty="0"/>
              <a:t>predetti</a:t>
            </a:r>
            <a:r>
              <a:rPr lang="it-IT" sz="1400" dirty="0"/>
              <a:t> i </a:t>
            </a:r>
            <a:r>
              <a:rPr lang="it-IT" sz="1400" b="1" dirty="0"/>
              <a:t>quantili</a:t>
            </a:r>
            <a:r>
              <a:rPr lang="it-IT" sz="1400" dirty="0"/>
              <a:t> della distribuzione della variabile target.</a:t>
            </a:r>
          </a:p>
          <a:p>
            <a:pPr marL="285750" indent="-285750" algn="just">
              <a:lnSpc>
                <a:spcPct val="150000"/>
              </a:lnSpc>
              <a:buBlip>
                <a:blip r:embed="rId6"/>
              </a:buBlip>
            </a:pPr>
            <a:endParaRPr lang="it-IT" sz="1400" dirty="0"/>
          </a:p>
          <a:p>
            <a:pPr marL="285750" indent="-285750" algn="just">
              <a:lnSpc>
                <a:spcPct val="150000"/>
              </a:lnSpc>
              <a:buBlip>
                <a:blip r:embed="rId6"/>
              </a:buBlip>
            </a:pPr>
            <a:r>
              <a:rPr lang="it-IT" sz="1400" dirty="0"/>
              <a:t>Previsioni puntuali della </a:t>
            </a:r>
            <a:r>
              <a:rPr lang="it-IT" sz="1400" b="1" dirty="0"/>
              <a:t>mediana </a:t>
            </a:r>
            <a:r>
              <a:rPr lang="it-IT" sz="1400" dirty="0"/>
              <a:t>(quantile 0.5) corrispondono all’ottimizzazione dell’errore </a:t>
            </a:r>
            <a:r>
              <a:rPr lang="it-IT" sz="1400" b="1" dirty="0"/>
              <a:t>MASE</a:t>
            </a:r>
            <a:r>
              <a:rPr lang="it-IT" sz="1400" dirty="0"/>
              <a:t>.</a:t>
            </a:r>
          </a:p>
          <a:p>
            <a:pPr marL="285750" indent="-285750" algn="just">
              <a:lnSpc>
                <a:spcPct val="150000"/>
              </a:lnSpc>
              <a:buBlip>
                <a:blip r:embed="rId6"/>
              </a:buBlip>
            </a:pPr>
            <a:endParaRPr lang="it-IT" sz="1400" b="1" dirty="0"/>
          </a:p>
          <a:p>
            <a:pPr marL="285750" indent="-285750" algn="just">
              <a:lnSpc>
                <a:spcPct val="150000"/>
              </a:lnSpc>
              <a:buBlip>
                <a:blip r:embed="rId6"/>
              </a:buBlip>
            </a:pPr>
            <a:endParaRPr lang="it-IT" sz="1400" b="1" dirty="0"/>
          </a:p>
          <a:p>
            <a:pPr marL="285750" indent="-285750" algn="just">
              <a:buBlip>
                <a:blip r:embed="rId6"/>
              </a:buBlip>
            </a:pPr>
            <a:endParaRPr lang="it-IT" sz="16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355B88B-8D6D-60BF-E707-967388AC8C13}"/>
              </a:ext>
            </a:extLst>
          </p:cNvPr>
          <p:cNvSpPr txBox="1"/>
          <p:nvPr/>
        </p:nvSpPr>
        <p:spPr>
          <a:xfrm>
            <a:off x="7058596" y="5583102"/>
            <a:ext cx="3685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Architettura TFT</a:t>
            </a:r>
          </a:p>
        </p:txBody>
      </p:sp>
      <p:pic>
        <p:nvPicPr>
          <p:cNvPr id="2" name="Immagine 1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9E6DBA9E-C85D-8F5B-0818-0F1CA517FE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708261"/>
            <a:ext cx="431959" cy="431959"/>
          </a:xfrm>
          <a:prstGeom prst="rect">
            <a:avLst/>
          </a:prstGeom>
        </p:spPr>
      </p:pic>
      <p:pic>
        <p:nvPicPr>
          <p:cNvPr id="5" name="Immagine 4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3B9BA1F8-4581-7B50-F09E-EC45E6082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590" y="5778875"/>
            <a:ext cx="942637" cy="3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22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16</a:t>
            </a:fld>
            <a:r>
              <a:rPr lang="en-US" sz="1200" dirty="0"/>
              <a:t>/23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9325E1-16A0-69C2-FDBF-8AEA333EA182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Hyperparameter optimization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984AE8E-D14C-FAFF-F489-A0DD68D85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20204" y="414626"/>
            <a:ext cx="944023" cy="944023"/>
          </a:xfrm>
          <a:prstGeom prst="rect">
            <a:avLst/>
          </a:prstGeom>
        </p:spPr>
      </p:pic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395517B5-55E8-5967-74D4-57A6A2D187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32137"/>
              </p:ext>
            </p:extLst>
          </p:nvPr>
        </p:nvGraphicFramePr>
        <p:xfrm>
          <a:off x="227773" y="1438822"/>
          <a:ext cx="8849360" cy="4218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06BAF2F-4680-5BA1-F55B-C8BD42F65B2D}"/>
              </a:ext>
            </a:extLst>
          </p:cNvPr>
          <p:cNvSpPr txBox="1"/>
          <p:nvPr/>
        </p:nvSpPr>
        <p:spPr>
          <a:xfrm>
            <a:off x="602343" y="3255156"/>
            <a:ext cx="1362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Dropout rate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0A9F462-1240-E4B3-AEE5-7C2E25E4B45D}"/>
              </a:ext>
            </a:extLst>
          </p:cNvPr>
          <p:cNvSpPr txBox="1"/>
          <p:nvPr/>
        </p:nvSpPr>
        <p:spPr>
          <a:xfrm>
            <a:off x="3253421" y="3070824"/>
            <a:ext cx="1362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Early stopping patience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7FEE3F9-6FB7-DF93-E6D3-1C36F1E2110C}"/>
              </a:ext>
            </a:extLst>
          </p:cNvPr>
          <p:cNvSpPr txBox="1"/>
          <p:nvPr/>
        </p:nvSpPr>
        <p:spPr>
          <a:xfrm>
            <a:off x="2257407" y="4920695"/>
            <a:ext cx="91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0.158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6A0169A-38CA-CD82-08F8-5BFF6164EBD0}"/>
              </a:ext>
            </a:extLst>
          </p:cNvPr>
          <p:cNvSpPr txBox="1"/>
          <p:nvPr/>
        </p:nvSpPr>
        <p:spPr>
          <a:xfrm>
            <a:off x="4869543" y="4920695"/>
            <a:ext cx="91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10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211293B-B0E4-964D-5B73-8CC22240FF32}"/>
              </a:ext>
            </a:extLst>
          </p:cNvPr>
          <p:cNvSpPr txBox="1"/>
          <p:nvPr/>
        </p:nvSpPr>
        <p:spPr>
          <a:xfrm>
            <a:off x="7481679" y="4920695"/>
            <a:ext cx="91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0.01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1376E74-B19A-0163-F0FF-F39912175F13}"/>
              </a:ext>
            </a:extLst>
          </p:cNvPr>
          <p:cNvSpPr txBox="1"/>
          <p:nvPr/>
        </p:nvSpPr>
        <p:spPr>
          <a:xfrm>
            <a:off x="8519001" y="1856039"/>
            <a:ext cx="32739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10"/>
              </a:buBlip>
            </a:pPr>
            <a:r>
              <a:rPr lang="it-IT" sz="1600" dirty="0"/>
              <a:t>Ricerca </a:t>
            </a:r>
            <a:r>
              <a:rPr lang="it-IT" sz="1600" b="1" dirty="0"/>
              <a:t>Bayesiana</a:t>
            </a:r>
            <a:r>
              <a:rPr lang="it-IT" sz="1600" dirty="0"/>
              <a:t>.</a:t>
            </a:r>
          </a:p>
          <a:p>
            <a:pPr marL="285750" indent="-285750">
              <a:lnSpc>
                <a:spcPct val="150000"/>
              </a:lnSpc>
              <a:buBlip>
                <a:blip r:embed="rId10"/>
              </a:buBlip>
            </a:pPr>
            <a:r>
              <a:rPr lang="it-IT" sz="1600" dirty="0"/>
              <a:t>Miglioramento </a:t>
            </a:r>
            <a:r>
              <a:rPr lang="it-IT" sz="1600" b="1" dirty="0"/>
              <a:t>MASE</a:t>
            </a:r>
            <a:r>
              <a:rPr lang="it-IT" sz="1600" dirty="0"/>
              <a:t>: da 0.536 a </a:t>
            </a:r>
            <a:r>
              <a:rPr lang="it-IT" sz="1600" b="1" dirty="0"/>
              <a:t>0.436</a:t>
            </a:r>
            <a:r>
              <a:rPr lang="it-IT" sz="1600" dirty="0"/>
              <a:t>.</a:t>
            </a:r>
          </a:p>
          <a:p>
            <a:endParaRPr lang="it-IT" sz="16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E9CDAC-1A69-741C-165F-8CE83347D048}"/>
              </a:ext>
            </a:extLst>
          </p:cNvPr>
          <p:cNvSpPr txBox="1"/>
          <p:nvPr/>
        </p:nvSpPr>
        <p:spPr>
          <a:xfrm>
            <a:off x="5904499" y="3240952"/>
            <a:ext cx="1362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Learning rate</a:t>
            </a:r>
          </a:p>
        </p:txBody>
      </p:sp>
      <p:pic>
        <p:nvPicPr>
          <p:cNvPr id="6" name="Immagine 5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98E9734C-278F-6968-7003-89B9DD0D4D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708261"/>
            <a:ext cx="431959" cy="431959"/>
          </a:xfrm>
          <a:prstGeom prst="rect">
            <a:avLst/>
          </a:prstGeom>
        </p:spPr>
      </p:pic>
      <p:pic>
        <p:nvPicPr>
          <p:cNvPr id="9" name="Immagine 8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AF13D33F-E6E5-23CD-A4D8-29C86083F4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590" y="5778875"/>
            <a:ext cx="942637" cy="3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30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17</a:t>
            </a:fld>
            <a:r>
              <a:rPr lang="en-US" sz="1200" dirty="0"/>
              <a:t>/23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9325E1-16A0-69C2-FDBF-8AEA333EA182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Model evaluation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984AE8E-D14C-FAFF-F489-A0DD68D85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20204" y="414626"/>
            <a:ext cx="944023" cy="944023"/>
          </a:xfrm>
          <a:prstGeom prst="rect">
            <a:avLst/>
          </a:prstGeom>
        </p:spPr>
      </p:pic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FBC9E61F-92BA-AB2B-7BFF-E03FBBA67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753" y="2357253"/>
            <a:ext cx="8877466" cy="3073243"/>
          </a:xfrm>
          <a:prstGeom prst="rect">
            <a:avLst/>
          </a:prstGeom>
        </p:spPr>
      </p:pic>
      <p:sp>
        <p:nvSpPr>
          <p:cNvPr id="22" name="Connettore 21">
            <a:extLst>
              <a:ext uri="{FF2B5EF4-FFF2-40B4-BE49-F238E27FC236}">
                <a16:creationId xmlns:a16="http://schemas.microsoft.com/office/drawing/2014/main" id="{1E9BF5BB-C032-F78B-6F6A-6B77FAEBCA57}"/>
              </a:ext>
            </a:extLst>
          </p:cNvPr>
          <p:cNvSpPr/>
          <p:nvPr/>
        </p:nvSpPr>
        <p:spPr>
          <a:xfrm>
            <a:off x="1726539" y="5619439"/>
            <a:ext cx="144000" cy="14400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05EF163-9BCF-15AE-7195-CACB24294CD7}"/>
              </a:ext>
            </a:extLst>
          </p:cNvPr>
          <p:cNvSpPr txBox="1"/>
          <p:nvPr/>
        </p:nvSpPr>
        <p:spPr>
          <a:xfrm>
            <a:off x="1870539" y="5541837"/>
            <a:ext cx="2825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Valori precedenti alla previsione</a:t>
            </a:r>
          </a:p>
        </p:txBody>
      </p:sp>
      <p:sp>
        <p:nvSpPr>
          <p:cNvPr id="24" name="Connettore 23">
            <a:extLst>
              <a:ext uri="{FF2B5EF4-FFF2-40B4-BE49-F238E27FC236}">
                <a16:creationId xmlns:a16="http://schemas.microsoft.com/office/drawing/2014/main" id="{00A45096-6D54-39BC-7624-357E73967443}"/>
              </a:ext>
            </a:extLst>
          </p:cNvPr>
          <p:cNvSpPr/>
          <p:nvPr/>
        </p:nvSpPr>
        <p:spPr>
          <a:xfrm>
            <a:off x="5571455" y="5619439"/>
            <a:ext cx="144000" cy="144000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6313375-9D48-47EF-E90F-5774B7C5327F}"/>
              </a:ext>
            </a:extLst>
          </p:cNvPr>
          <p:cNvSpPr txBox="1"/>
          <p:nvPr/>
        </p:nvSpPr>
        <p:spPr>
          <a:xfrm>
            <a:off x="5715455" y="5541837"/>
            <a:ext cx="130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Valori effettivi</a:t>
            </a:r>
          </a:p>
        </p:txBody>
      </p:sp>
      <p:sp>
        <p:nvSpPr>
          <p:cNvPr id="26" name="Connettore 25">
            <a:extLst>
              <a:ext uri="{FF2B5EF4-FFF2-40B4-BE49-F238E27FC236}">
                <a16:creationId xmlns:a16="http://schemas.microsoft.com/office/drawing/2014/main" id="{4FB47E75-EFF3-8C9D-BF69-DFA84DA37C42}"/>
              </a:ext>
            </a:extLst>
          </p:cNvPr>
          <p:cNvSpPr/>
          <p:nvPr/>
        </p:nvSpPr>
        <p:spPr>
          <a:xfrm>
            <a:off x="7901170" y="5619439"/>
            <a:ext cx="144000" cy="144000"/>
          </a:xfrm>
          <a:prstGeom prst="flowChartConnector">
            <a:avLst/>
          </a:prstGeom>
          <a:solidFill>
            <a:srgbClr val="EE901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80942AD-9810-DF25-16DA-30A1002A5525}"/>
              </a:ext>
            </a:extLst>
          </p:cNvPr>
          <p:cNvSpPr txBox="1"/>
          <p:nvPr/>
        </p:nvSpPr>
        <p:spPr>
          <a:xfrm>
            <a:off x="8042835" y="5548619"/>
            <a:ext cx="2212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Valori previsti dal modello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0077F37-4AC6-BB29-AA22-7B06E31851DF}"/>
              </a:ext>
            </a:extLst>
          </p:cNvPr>
          <p:cNvSpPr txBox="1"/>
          <p:nvPr/>
        </p:nvSpPr>
        <p:spPr>
          <a:xfrm>
            <a:off x="1271015" y="1358649"/>
            <a:ext cx="9207204" cy="1190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it-IT" sz="1600" dirty="0"/>
              <a:t>Il modello </a:t>
            </a:r>
            <a:r>
              <a:rPr lang="it-IT" sz="1600" b="1" dirty="0"/>
              <a:t>prevede</a:t>
            </a:r>
            <a:r>
              <a:rPr lang="it-IT" sz="1600" dirty="0"/>
              <a:t> i successivi </a:t>
            </a:r>
            <a:r>
              <a:rPr lang="it-IT" sz="1600" b="1" dirty="0"/>
              <a:t>12</a:t>
            </a:r>
            <a:r>
              <a:rPr lang="it-IT" sz="1600" dirty="0"/>
              <a:t> </a:t>
            </a:r>
            <a:r>
              <a:rPr lang="it-IT" sz="1600" b="1" dirty="0"/>
              <a:t>orizzonti</a:t>
            </a:r>
            <a:r>
              <a:rPr lang="it-IT" sz="1600" dirty="0"/>
              <a:t> temporali</a:t>
            </a:r>
          </a:p>
          <a:p>
            <a:pPr marL="285750" indent="-285750">
              <a:lnSpc>
                <a:spcPct val="150000"/>
              </a:lnSpc>
              <a:buBlip>
                <a:blip r:embed="rId6"/>
              </a:buBlip>
            </a:pPr>
            <a:r>
              <a:rPr lang="it-IT" sz="1600" dirty="0"/>
              <a:t>Il grafico mostra i </a:t>
            </a:r>
            <a:r>
              <a:rPr lang="it-IT" sz="1600" b="1" dirty="0"/>
              <a:t>risultati</a:t>
            </a:r>
            <a:r>
              <a:rPr lang="it-IT" sz="1600" dirty="0"/>
              <a:t> ottenuti per la company </a:t>
            </a:r>
            <a:r>
              <a:rPr lang="it-IT" sz="1600" b="1" dirty="0"/>
              <a:t>Italia</a:t>
            </a:r>
            <a:r>
              <a:rPr lang="it-IT" sz="1600" dirty="0"/>
              <a:t>.</a:t>
            </a:r>
          </a:p>
          <a:p>
            <a:pPr>
              <a:lnSpc>
                <a:spcPct val="150000"/>
              </a:lnSpc>
            </a:pPr>
            <a:endParaRPr lang="it-IT" dirty="0"/>
          </a:p>
        </p:txBody>
      </p:sp>
      <p:pic>
        <p:nvPicPr>
          <p:cNvPr id="6" name="Immagine 5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DD1E13DC-201E-53CE-84D4-2C37F714F4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708261"/>
            <a:ext cx="431959" cy="431959"/>
          </a:xfrm>
          <a:prstGeom prst="rect">
            <a:avLst/>
          </a:prstGeom>
        </p:spPr>
      </p:pic>
      <p:pic>
        <p:nvPicPr>
          <p:cNvPr id="9" name="Immagine 8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A7D9E1-4034-FE12-2DC7-B90A785D97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590" y="5778875"/>
            <a:ext cx="942637" cy="3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56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18</a:t>
            </a:fld>
            <a:r>
              <a:rPr lang="en-US" sz="1200" dirty="0"/>
              <a:t>/23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9325E1-16A0-69C2-FDBF-8AEA333EA182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Architettura servizio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D5810F2-C45A-26FA-ED54-26D4CABF2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481" y="1458804"/>
            <a:ext cx="6105038" cy="4321040"/>
          </a:xfrm>
          <a:prstGeom prst="rect">
            <a:avLst/>
          </a:prstGeom>
        </p:spPr>
      </p:pic>
      <p:pic>
        <p:nvPicPr>
          <p:cNvPr id="3" name="Immagine 2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D4A738BF-DF60-7176-FC29-3959BB52F6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708261"/>
            <a:ext cx="431959" cy="431959"/>
          </a:xfrm>
          <a:prstGeom prst="rect">
            <a:avLst/>
          </a:prstGeom>
        </p:spPr>
      </p:pic>
      <p:pic>
        <p:nvPicPr>
          <p:cNvPr id="5" name="Immagine 4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3E8CF79F-6663-49FE-0CE0-2E738893B5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590" y="5778875"/>
            <a:ext cx="942637" cy="3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15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19</a:t>
            </a:fld>
            <a:r>
              <a:rPr lang="en-US" sz="1200" dirty="0"/>
              <a:t>/23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9325E1-16A0-69C2-FDBF-8AEA333EA182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Registrazione modello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D81B72F6-3DB2-111E-D157-EC0A501326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6827714"/>
              </p:ext>
            </p:extLst>
          </p:nvPr>
        </p:nvGraphicFramePr>
        <p:xfrm>
          <a:off x="6750854" y="1304629"/>
          <a:ext cx="5795264" cy="4248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Immagine 10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3D8875D0-F01D-0D7E-ED07-326921FE88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76" y="3429000"/>
            <a:ext cx="5873895" cy="187935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7796507-9105-579D-BEE3-A1C6BFF8E5C9}"/>
              </a:ext>
            </a:extLst>
          </p:cNvPr>
          <p:cNvSpPr txBox="1"/>
          <p:nvPr/>
        </p:nvSpPr>
        <p:spPr>
          <a:xfrm>
            <a:off x="1146276" y="1549648"/>
            <a:ext cx="5795264" cy="1519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10"/>
              </a:buBlip>
            </a:pPr>
            <a:r>
              <a:rPr lang="it-IT" sz="1600" dirty="0"/>
              <a:t>Oggetto </a:t>
            </a:r>
            <a:r>
              <a:rPr lang="it-IT" sz="1600" b="1" dirty="0"/>
              <a:t>Experiment</a:t>
            </a:r>
            <a:r>
              <a:rPr lang="it-IT" sz="1600" dirty="0"/>
              <a:t>: contenitore virtuale che consente di monitorare e gestire il flusso di lavoro relativo alla creazione e alla valutazione dei modelli.</a:t>
            </a:r>
            <a:endParaRPr lang="it-IT" sz="1600" b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D1E3478-C6A7-4437-513E-A150EF878791}"/>
              </a:ext>
            </a:extLst>
          </p:cNvPr>
          <p:cNvSpPr txBox="1"/>
          <p:nvPr/>
        </p:nvSpPr>
        <p:spPr>
          <a:xfrm>
            <a:off x="2240707" y="5379449"/>
            <a:ext cx="3685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Codice registrazione modello</a:t>
            </a:r>
          </a:p>
        </p:txBody>
      </p:sp>
      <p:pic>
        <p:nvPicPr>
          <p:cNvPr id="5" name="Immagine 4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1F147E88-ABEE-A5F5-4FAE-D772C4C3A1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708261"/>
            <a:ext cx="431959" cy="431959"/>
          </a:xfrm>
          <a:prstGeom prst="rect">
            <a:avLst/>
          </a:prstGeom>
        </p:spPr>
      </p:pic>
      <p:pic>
        <p:nvPicPr>
          <p:cNvPr id="6" name="Immagine 5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7695E58A-3F5F-52E4-09CF-E42AF3BF2A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590" y="5778875"/>
            <a:ext cx="942637" cy="3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84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2</a:t>
            </a:fld>
            <a:r>
              <a:rPr lang="en-US" dirty="0"/>
              <a:t>/23</a:t>
            </a:r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708261"/>
            <a:ext cx="431959" cy="431959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590" y="5778875"/>
            <a:ext cx="942637" cy="361345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APSIA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C773F8B-9E15-F062-BCEB-3722F3CF4B93}"/>
              </a:ext>
            </a:extLst>
          </p:cNvPr>
          <p:cNvSpPr txBox="1"/>
          <p:nvPr/>
        </p:nvSpPr>
        <p:spPr>
          <a:xfrm>
            <a:off x="1066800" y="1460917"/>
            <a:ext cx="10145683" cy="3775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it-IT" dirty="0"/>
              <a:t>Azienda che si occupa di </a:t>
            </a:r>
            <a:r>
              <a:rPr lang="it-IT" b="1" dirty="0"/>
              <a:t>trasformazione digitale</a:t>
            </a:r>
            <a:r>
              <a:rPr lang="it-IT" dirty="0"/>
              <a:t>, fornendo i servizi necessari per aver successo nei </a:t>
            </a:r>
            <a:r>
              <a:rPr lang="it-IT" b="1" dirty="0"/>
              <a:t>progetti cloud</a:t>
            </a:r>
            <a:r>
              <a:rPr lang="it-IT" dirty="0"/>
              <a:t>.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it-IT" dirty="0"/>
              <a:t>Da 20 anni </a:t>
            </a:r>
            <a:r>
              <a:rPr lang="it-IT" b="1" dirty="0"/>
              <a:t>Microsoft Gold Partner</a:t>
            </a:r>
            <a:r>
              <a:rPr lang="it-IT" dirty="0"/>
              <a:t> e nel 2023 Membro Inner </a:t>
            </a:r>
            <a:r>
              <a:rPr lang="it-IT" dirty="0" err="1"/>
              <a:t>Circle</a:t>
            </a:r>
            <a:r>
              <a:rPr lang="it-IT" dirty="0"/>
              <a:t> </a:t>
            </a:r>
            <a:r>
              <a:rPr lang="it-IT" b="1" dirty="0"/>
              <a:t>Microsoft</a:t>
            </a:r>
            <a:r>
              <a:rPr lang="it-IT" dirty="0"/>
              <a:t>.</a:t>
            </a:r>
          </a:p>
          <a:p>
            <a:pPr lvl="1" algn="just">
              <a:lnSpc>
                <a:spcPct val="150000"/>
              </a:lnSpc>
            </a:pPr>
            <a:endParaRPr lang="it-IT" dirty="0"/>
          </a:p>
          <a:p>
            <a:pPr algn="just">
              <a:lnSpc>
                <a:spcPct val="150000"/>
              </a:lnSpc>
            </a:pPr>
            <a:endParaRPr lang="it-IT" dirty="0"/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it-IT" dirty="0"/>
              <a:t>In particolare si focalizza su sistemi </a:t>
            </a:r>
            <a:r>
              <a:rPr lang="it-IT" b="1" dirty="0"/>
              <a:t>ERP</a:t>
            </a:r>
            <a:r>
              <a:rPr lang="it-IT" dirty="0"/>
              <a:t>, tra cui ritroviamo anche il sistema Microsoft Dynamics 365 Finance and Operations.</a:t>
            </a:r>
          </a:p>
          <a:p>
            <a:pPr algn="just">
              <a:lnSpc>
                <a:spcPct val="150000"/>
              </a:lnSpc>
            </a:pPr>
            <a:endParaRPr lang="it-IT" dirty="0"/>
          </a:p>
        </p:txBody>
      </p:sp>
      <p:pic>
        <p:nvPicPr>
          <p:cNvPr id="12" name="Immagine 11" descr="Immagine che contiene schermata, Elementi grafici, grafica, Carattere&#10;&#10;Descrizione generata automaticamente">
            <a:extLst>
              <a:ext uri="{FF2B5EF4-FFF2-40B4-BE49-F238E27FC236}">
                <a16:creationId xmlns:a16="http://schemas.microsoft.com/office/drawing/2014/main" id="{D95AA3E7-621E-4E12-B0AF-DBEC95C1E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6" y="4720769"/>
            <a:ext cx="2523468" cy="1419451"/>
          </a:xfrm>
          <a:prstGeom prst="rect">
            <a:avLst/>
          </a:prstGeom>
        </p:spPr>
      </p:pic>
      <p:pic>
        <p:nvPicPr>
          <p:cNvPr id="13" name="Immagine 12" descr="Immagine che contiene logo&#10;&#10;Descrizione generata automaticamente">
            <a:extLst>
              <a:ext uri="{FF2B5EF4-FFF2-40B4-BE49-F238E27FC236}">
                <a16:creationId xmlns:a16="http://schemas.microsoft.com/office/drawing/2014/main" id="{83CA03DE-A824-C3B5-71E7-E4461BACDF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304" y="4815734"/>
            <a:ext cx="2743200" cy="122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62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20</a:t>
            </a:fld>
            <a:r>
              <a:rPr lang="en-US" dirty="0"/>
              <a:t>/23</a:t>
            </a:r>
            <a:endParaRPr lang="en-US" sz="12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9325E1-16A0-69C2-FDBF-8AEA333EA182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Web service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7796507-9105-579D-BEE3-A1C6BFF8E5C9}"/>
              </a:ext>
            </a:extLst>
          </p:cNvPr>
          <p:cNvSpPr txBox="1"/>
          <p:nvPr/>
        </p:nvSpPr>
        <p:spPr>
          <a:xfrm>
            <a:off x="1146276" y="1569805"/>
            <a:ext cx="9643644" cy="781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4"/>
              </a:buBlip>
            </a:pPr>
            <a:r>
              <a:rPr lang="it-IT" sz="1600" b="1" dirty="0"/>
              <a:t>Azure Cointainer Instances Web Service</a:t>
            </a:r>
            <a:r>
              <a:rPr lang="it-IT" sz="1600" dirty="0"/>
              <a:t>: servizio di calcolo </a:t>
            </a:r>
            <a:r>
              <a:rPr lang="it-IT" sz="1600" b="1" dirty="0"/>
              <a:t>serverless</a:t>
            </a:r>
            <a:r>
              <a:rPr lang="it-IT" sz="1600" dirty="0"/>
              <a:t>, </a:t>
            </a:r>
            <a:r>
              <a:rPr lang="it-IT" sz="1600" b="1" dirty="0"/>
              <a:t>scalabile</a:t>
            </a:r>
            <a:r>
              <a:rPr lang="it-IT" sz="1600" dirty="0"/>
              <a:t> e a </a:t>
            </a:r>
            <a:r>
              <a:rPr lang="it-IT" sz="1600" b="1" dirty="0"/>
              <a:t>bassa</a:t>
            </a:r>
            <a:r>
              <a:rPr lang="it-IT" sz="1600" dirty="0"/>
              <a:t> </a:t>
            </a:r>
            <a:r>
              <a:rPr lang="it-IT" sz="1600" b="1" dirty="0"/>
              <a:t>latenza</a:t>
            </a:r>
            <a:r>
              <a:rPr lang="it-IT" sz="1600" dirty="0"/>
              <a:t>. Ideale per carichi di lavoro leggeri o per scopi di sviluppo e testing. </a:t>
            </a:r>
            <a:endParaRPr lang="it-IT" sz="1600" b="1" dirty="0"/>
          </a:p>
        </p:txBody>
      </p:sp>
      <p:sp>
        <p:nvSpPr>
          <p:cNvPr id="6" name="Elaborazione alternativa 5">
            <a:extLst>
              <a:ext uri="{FF2B5EF4-FFF2-40B4-BE49-F238E27FC236}">
                <a16:creationId xmlns:a16="http://schemas.microsoft.com/office/drawing/2014/main" id="{2D6DBBD3-2729-3529-10F6-A2B0302D100B}"/>
              </a:ext>
            </a:extLst>
          </p:cNvPr>
          <p:cNvSpPr/>
          <p:nvPr/>
        </p:nvSpPr>
        <p:spPr>
          <a:xfrm>
            <a:off x="2724912" y="3105163"/>
            <a:ext cx="1618488" cy="893826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it-IT" dirty="0">
                <a:solidFill>
                  <a:schemeClr val="tx1"/>
                </a:solidFill>
              </a:rPr>
              <a:t>Script score.py</a:t>
            </a:r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DE148E1E-1ACB-CD29-C98F-BB2F41EED10C}"/>
              </a:ext>
            </a:extLst>
          </p:cNvPr>
          <p:cNvCxnSpPr>
            <a:stCxn id="6" idx="2"/>
          </p:cNvCxnSpPr>
          <p:nvPr/>
        </p:nvCxnSpPr>
        <p:spPr>
          <a:xfrm rot="16200000" flipH="1">
            <a:off x="3540443" y="3992702"/>
            <a:ext cx="723519" cy="736092"/>
          </a:xfrm>
          <a:prstGeom prst="bentConnector2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571C3FB6-7070-19A6-603C-4F0E279C5338}"/>
              </a:ext>
            </a:extLst>
          </p:cNvPr>
          <p:cNvCxnSpPr>
            <a:cxnSpLocks/>
          </p:cNvCxnSpPr>
          <p:nvPr/>
        </p:nvCxnSpPr>
        <p:spPr>
          <a:xfrm rot="5400000">
            <a:off x="2804350" y="3992701"/>
            <a:ext cx="723519" cy="736092"/>
          </a:xfrm>
          <a:prstGeom prst="bentConnector2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2864D48-6C35-86C0-5598-583CFD1ADB2C}"/>
              </a:ext>
            </a:extLst>
          </p:cNvPr>
          <p:cNvSpPr txBox="1"/>
          <p:nvPr/>
        </p:nvSpPr>
        <p:spPr>
          <a:xfrm>
            <a:off x="1988819" y="4537842"/>
            <a:ext cx="94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init ()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8E9D4A9-C4EF-7340-E33A-876FBC240DDB}"/>
              </a:ext>
            </a:extLst>
          </p:cNvPr>
          <p:cNvSpPr txBox="1"/>
          <p:nvPr/>
        </p:nvSpPr>
        <p:spPr>
          <a:xfrm>
            <a:off x="4270249" y="4526705"/>
            <a:ext cx="941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run</a:t>
            </a:r>
            <a:r>
              <a:rPr lang="it-IT" dirty="0"/>
              <a:t> ()</a:t>
            </a:r>
          </a:p>
        </p:txBody>
      </p:sp>
      <p:sp>
        <p:nvSpPr>
          <p:cNvPr id="24" name="Elaborazione alternativa 23">
            <a:extLst>
              <a:ext uri="{FF2B5EF4-FFF2-40B4-BE49-F238E27FC236}">
                <a16:creationId xmlns:a16="http://schemas.microsoft.com/office/drawing/2014/main" id="{B93B0422-DF23-D59A-9CE5-9D02C924019D}"/>
              </a:ext>
            </a:extLst>
          </p:cNvPr>
          <p:cNvSpPr/>
          <p:nvPr/>
        </p:nvSpPr>
        <p:spPr>
          <a:xfrm>
            <a:off x="7568661" y="3143151"/>
            <a:ext cx="1618488" cy="893826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it-IT" dirty="0">
                <a:solidFill>
                  <a:schemeClr val="tx1"/>
                </a:solidFill>
              </a:rPr>
              <a:t>Ambiente virtuale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AADC4299-3435-794D-D2DB-5B9B8A09AB33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>
            <a:off x="8377905" y="4036977"/>
            <a:ext cx="0" cy="524494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FF6A64B-7118-D0A4-039B-C981375E152F}"/>
              </a:ext>
            </a:extLst>
          </p:cNvPr>
          <p:cNvSpPr txBox="1"/>
          <p:nvPr/>
        </p:nvSpPr>
        <p:spPr>
          <a:xfrm>
            <a:off x="7699449" y="4561471"/>
            <a:ext cx="1356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file YAML </a:t>
            </a:r>
          </a:p>
        </p:txBody>
      </p:sp>
      <p:pic>
        <p:nvPicPr>
          <p:cNvPr id="33" name="Immagine 32" descr="Immagine che contiene Rettangolo, schermata, quadrato&#10;&#10;Descrizione generata automaticamente">
            <a:extLst>
              <a:ext uri="{FF2B5EF4-FFF2-40B4-BE49-F238E27FC236}">
                <a16:creationId xmlns:a16="http://schemas.microsoft.com/office/drawing/2014/main" id="{95F236AC-8714-E6E1-EA6B-42DDDF791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231" y="3103527"/>
            <a:ext cx="1223963" cy="933450"/>
          </a:xfrm>
          <a:prstGeom prst="rect">
            <a:avLst/>
          </a:prstGeom>
        </p:spPr>
      </p:pic>
      <p:pic>
        <p:nvPicPr>
          <p:cNvPr id="35" name="Immagine 34" descr="Immagine che contiene Carattere, schermata, logo, simbolo&#10;&#10;Descrizione generata automaticamente">
            <a:extLst>
              <a:ext uri="{FF2B5EF4-FFF2-40B4-BE49-F238E27FC236}">
                <a16:creationId xmlns:a16="http://schemas.microsoft.com/office/drawing/2014/main" id="{D9AFD5DF-95B7-459D-BCFE-314E66F89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06" y="3092954"/>
            <a:ext cx="944023" cy="944023"/>
          </a:xfrm>
          <a:prstGeom prst="rect">
            <a:avLst/>
          </a:prstGeom>
        </p:spPr>
      </p:pic>
      <p:pic>
        <p:nvPicPr>
          <p:cNvPr id="3" name="Immagine 2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969EFADA-9304-F41C-585A-240CA4E75F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708261"/>
            <a:ext cx="431959" cy="431959"/>
          </a:xfrm>
          <a:prstGeom prst="rect">
            <a:avLst/>
          </a:prstGeom>
        </p:spPr>
      </p:pic>
      <p:pic>
        <p:nvPicPr>
          <p:cNvPr id="5" name="Immagine 4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57F2B578-75BC-404F-53B6-76D05A763A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590" y="5778875"/>
            <a:ext cx="942637" cy="3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75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21</a:t>
            </a:fld>
            <a:r>
              <a:rPr lang="en-US" sz="1200" dirty="0"/>
              <a:t>/23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9325E1-16A0-69C2-FDBF-8AEA333EA182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Utilizzo del servizio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350D1FC9-9CDB-CA33-251B-0ECDC15908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5273712"/>
              </p:ext>
            </p:extLst>
          </p:nvPr>
        </p:nvGraphicFramePr>
        <p:xfrm>
          <a:off x="2158492" y="1711772"/>
          <a:ext cx="7875016" cy="944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Immagine 10">
            <a:extLst>
              <a:ext uri="{FF2B5EF4-FFF2-40B4-BE49-F238E27FC236}">
                <a16:creationId xmlns:a16="http://schemas.microsoft.com/office/drawing/2014/main" id="{528AD98B-4DBD-1AED-0BF9-AC9820B7AA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7654" y="2906650"/>
            <a:ext cx="8056691" cy="2800350"/>
          </a:xfrm>
          <a:prstGeom prst="rect">
            <a:avLst/>
          </a:prstGeom>
        </p:spPr>
      </p:pic>
      <p:sp>
        <p:nvSpPr>
          <p:cNvPr id="14" name="Connettore 13">
            <a:extLst>
              <a:ext uri="{FF2B5EF4-FFF2-40B4-BE49-F238E27FC236}">
                <a16:creationId xmlns:a16="http://schemas.microsoft.com/office/drawing/2014/main" id="{D6304620-74A4-5B88-DE48-03224E0EB4F1}"/>
              </a:ext>
            </a:extLst>
          </p:cNvPr>
          <p:cNvSpPr/>
          <p:nvPr/>
        </p:nvSpPr>
        <p:spPr>
          <a:xfrm>
            <a:off x="2570873" y="5896957"/>
            <a:ext cx="144000" cy="14400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D55E56-10C8-377A-D405-F17C86A649F0}"/>
              </a:ext>
            </a:extLst>
          </p:cNvPr>
          <p:cNvSpPr txBox="1"/>
          <p:nvPr/>
        </p:nvSpPr>
        <p:spPr>
          <a:xfrm>
            <a:off x="2714873" y="5819355"/>
            <a:ext cx="2825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Valori precedenti alla previsione</a:t>
            </a:r>
          </a:p>
        </p:txBody>
      </p:sp>
      <p:sp>
        <p:nvSpPr>
          <p:cNvPr id="16" name="Connettore 15">
            <a:extLst>
              <a:ext uri="{FF2B5EF4-FFF2-40B4-BE49-F238E27FC236}">
                <a16:creationId xmlns:a16="http://schemas.microsoft.com/office/drawing/2014/main" id="{DB15F673-2D0E-1152-21B8-62095C6D1469}"/>
              </a:ext>
            </a:extLst>
          </p:cNvPr>
          <p:cNvSpPr/>
          <p:nvPr/>
        </p:nvSpPr>
        <p:spPr>
          <a:xfrm>
            <a:off x="7550269" y="5890621"/>
            <a:ext cx="144000" cy="144000"/>
          </a:xfrm>
          <a:prstGeom prst="flowChartConnector">
            <a:avLst/>
          </a:prstGeom>
          <a:solidFill>
            <a:srgbClr val="EE901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13FC6EE-7F0C-61D5-AD6F-C7CA557DEAAE}"/>
              </a:ext>
            </a:extLst>
          </p:cNvPr>
          <p:cNvSpPr txBox="1"/>
          <p:nvPr/>
        </p:nvSpPr>
        <p:spPr>
          <a:xfrm>
            <a:off x="7691934" y="5819801"/>
            <a:ext cx="2212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Valori previsti dal modello</a:t>
            </a:r>
          </a:p>
        </p:txBody>
      </p:sp>
      <p:pic>
        <p:nvPicPr>
          <p:cNvPr id="5" name="Immagine 4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BD7D2642-0E1F-C969-A3FA-9645049A9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708261"/>
            <a:ext cx="431959" cy="431959"/>
          </a:xfrm>
          <a:prstGeom prst="rect">
            <a:avLst/>
          </a:prstGeom>
        </p:spPr>
      </p:pic>
      <p:pic>
        <p:nvPicPr>
          <p:cNvPr id="6" name="Immagine 5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70B0D4DF-636D-A611-6D3B-175DBF8DBD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590" y="5778875"/>
            <a:ext cx="942637" cy="3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62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22</a:t>
            </a:fld>
            <a:r>
              <a:rPr lang="en-US" sz="1200" dirty="0"/>
              <a:t>/23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9325E1-16A0-69C2-FDBF-8AEA333EA182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Conclusioni e sviluppi futuri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350D1FC9-9CDB-CA33-251B-0ECDC15908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947916"/>
              </p:ext>
            </p:extLst>
          </p:nvPr>
        </p:nvGraphicFramePr>
        <p:xfrm>
          <a:off x="2158492" y="1891954"/>
          <a:ext cx="7875016" cy="944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BFF44201-541D-F090-CD02-FF4BD965C7CC}"/>
              </a:ext>
            </a:extLst>
          </p:cNvPr>
          <p:cNvSpPr txBox="1"/>
          <p:nvPr/>
        </p:nvSpPr>
        <p:spPr>
          <a:xfrm>
            <a:off x="1845132" y="1604013"/>
            <a:ext cx="9111671" cy="11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600" dirty="0"/>
              <a:t>In conclusione, il lavoro di tesi ha raggiunto gli obiettivi prefissati, realizzando un </a:t>
            </a:r>
            <a:r>
              <a:rPr lang="it-IT" sz="1600" b="1" dirty="0"/>
              <a:t>servizio</a:t>
            </a:r>
            <a:r>
              <a:rPr lang="it-IT" sz="1600" dirty="0"/>
              <a:t> software progettato per </a:t>
            </a:r>
            <a:r>
              <a:rPr lang="it-IT" sz="1600" b="1" dirty="0"/>
              <a:t>ottimizzare</a:t>
            </a:r>
            <a:r>
              <a:rPr lang="it-IT" sz="1600" dirty="0"/>
              <a:t> il processo di chiusura contabile aziendale, basato su un modello di </a:t>
            </a:r>
            <a:r>
              <a:rPr lang="it-IT" sz="1600" b="1" dirty="0"/>
              <a:t>forecasting</a:t>
            </a:r>
            <a:r>
              <a:rPr lang="it-IT" sz="1600" dirty="0"/>
              <a:t> di serie temporali.</a:t>
            </a:r>
          </a:p>
        </p:txBody>
      </p:sp>
      <p:pic>
        <p:nvPicPr>
          <p:cNvPr id="10" name="Immagine 9" descr="Immagine che contiene cerchio, Policromia&#10;&#10;Descrizione generata automaticamente">
            <a:extLst>
              <a:ext uri="{FF2B5EF4-FFF2-40B4-BE49-F238E27FC236}">
                <a16:creationId xmlns:a16="http://schemas.microsoft.com/office/drawing/2014/main" id="{E6C4B96D-3C9C-7733-B8BA-D40851D377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24" y="1717142"/>
            <a:ext cx="924311" cy="924311"/>
          </a:xfrm>
          <a:prstGeom prst="rect">
            <a:avLst/>
          </a:prstGeom>
        </p:spPr>
      </p:pic>
      <p:pic>
        <p:nvPicPr>
          <p:cNvPr id="13" name="Immagine 12" descr="Immagine che contiene Elementi grafici, Carattere, cerchio, logo&#10;&#10;Descrizione generata automaticamente">
            <a:extLst>
              <a:ext uri="{FF2B5EF4-FFF2-40B4-BE49-F238E27FC236}">
                <a16:creationId xmlns:a16="http://schemas.microsoft.com/office/drawing/2014/main" id="{B843B081-B5D2-546D-F52B-50AF2C31B7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25" y="3183320"/>
            <a:ext cx="786932" cy="78693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D1DE24F-3AEC-73A5-C0AA-A686DDF0C751}"/>
              </a:ext>
            </a:extLst>
          </p:cNvPr>
          <p:cNvSpPr txBox="1"/>
          <p:nvPr/>
        </p:nvSpPr>
        <p:spPr>
          <a:xfrm>
            <a:off x="1845132" y="3337424"/>
            <a:ext cx="9111671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600" dirty="0"/>
              <a:t>Possibili </a:t>
            </a:r>
            <a:r>
              <a:rPr lang="it-IT" sz="1600" b="1" dirty="0"/>
              <a:t>sviluppi</a:t>
            </a:r>
            <a:r>
              <a:rPr lang="it-IT" sz="1600" dirty="0"/>
              <a:t> </a:t>
            </a:r>
            <a:r>
              <a:rPr lang="it-IT" sz="1600" b="1" dirty="0"/>
              <a:t>futuri</a:t>
            </a:r>
            <a:r>
              <a:rPr lang="it-IT" sz="1600" dirty="0"/>
              <a:t>:</a:t>
            </a:r>
          </a:p>
        </p:txBody>
      </p:sp>
      <p:pic>
        <p:nvPicPr>
          <p:cNvPr id="19" name="Immagine 18" descr="Immagine che contiene nero, Elementi grafici, design&#10;&#10;Descrizione generata automaticamente">
            <a:extLst>
              <a:ext uri="{FF2B5EF4-FFF2-40B4-BE49-F238E27FC236}">
                <a16:creationId xmlns:a16="http://schemas.microsoft.com/office/drawing/2014/main" id="{DADB6FB0-95A6-7146-9279-2010DFCB13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2209" y="3970252"/>
            <a:ext cx="352567" cy="352567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D4CD335-D181-A641-6716-4CDD06EFA9F9}"/>
              </a:ext>
            </a:extLst>
          </p:cNvPr>
          <p:cNvSpPr txBox="1"/>
          <p:nvPr/>
        </p:nvSpPr>
        <p:spPr>
          <a:xfrm>
            <a:off x="2422405" y="3904693"/>
            <a:ext cx="6583051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600" dirty="0"/>
              <a:t>Prevedere il numero di </a:t>
            </a:r>
            <a:r>
              <a:rPr lang="it-IT" sz="1600" b="1" dirty="0"/>
              <a:t>transazioni</a:t>
            </a:r>
            <a:r>
              <a:rPr lang="it-IT" sz="1600" dirty="0"/>
              <a:t> per ogni singola </a:t>
            </a:r>
            <a:r>
              <a:rPr lang="it-IT" sz="1600" b="1" dirty="0"/>
              <a:t>attività</a:t>
            </a:r>
            <a:r>
              <a:rPr lang="it-IT" sz="1600" dirty="0"/>
              <a:t>.</a:t>
            </a:r>
          </a:p>
        </p:txBody>
      </p:sp>
      <p:pic>
        <p:nvPicPr>
          <p:cNvPr id="22" name="Immagine 21" descr="Immagine che contiene nero, Elementi grafici, design&#10;&#10;Descrizione generata automaticamente">
            <a:extLst>
              <a:ext uri="{FF2B5EF4-FFF2-40B4-BE49-F238E27FC236}">
                <a16:creationId xmlns:a16="http://schemas.microsoft.com/office/drawing/2014/main" id="{50495141-981E-9DBC-40C9-033E144B69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2209" y="4603080"/>
            <a:ext cx="352567" cy="352567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B4B7DDB-5D8F-7B56-AEBE-53D640EE4355}"/>
              </a:ext>
            </a:extLst>
          </p:cNvPr>
          <p:cNvSpPr txBox="1"/>
          <p:nvPr/>
        </p:nvSpPr>
        <p:spPr>
          <a:xfrm>
            <a:off x="2422405" y="4537521"/>
            <a:ext cx="8245596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600" dirty="0"/>
              <a:t>Monitorare </a:t>
            </a:r>
            <a:r>
              <a:rPr lang="it-IT" sz="1600" b="1" dirty="0"/>
              <a:t>cambiamenti</a:t>
            </a:r>
            <a:r>
              <a:rPr lang="it-IT" sz="1600" dirty="0"/>
              <a:t> nel tempo delle caratteristiche dei </a:t>
            </a:r>
            <a:r>
              <a:rPr lang="it-IT" sz="1600" b="1" dirty="0"/>
              <a:t>dati </a:t>
            </a:r>
            <a:r>
              <a:rPr lang="it-IT" sz="1600" dirty="0"/>
              <a:t>(data </a:t>
            </a:r>
            <a:r>
              <a:rPr lang="it-IT" sz="1600" dirty="0" err="1"/>
              <a:t>drift</a:t>
            </a:r>
            <a:r>
              <a:rPr lang="it-IT" sz="1600" dirty="0"/>
              <a:t>).</a:t>
            </a:r>
            <a:endParaRPr lang="it-IT" sz="1600" b="1" dirty="0"/>
          </a:p>
        </p:txBody>
      </p:sp>
      <p:pic>
        <p:nvPicPr>
          <p:cNvPr id="24" name="Immagine 23" descr="Immagine che contiene nero, Elementi grafici, design&#10;&#10;Descrizione generata automaticamente">
            <a:extLst>
              <a:ext uri="{FF2B5EF4-FFF2-40B4-BE49-F238E27FC236}">
                <a16:creationId xmlns:a16="http://schemas.microsoft.com/office/drawing/2014/main" id="{3DE64289-2384-8797-758D-0D7FFFBA8D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2209" y="5288881"/>
            <a:ext cx="352567" cy="352567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5C6E3A5-16DC-4330-4897-167D83A61B32}"/>
              </a:ext>
            </a:extLst>
          </p:cNvPr>
          <p:cNvSpPr txBox="1"/>
          <p:nvPr/>
        </p:nvSpPr>
        <p:spPr>
          <a:xfrm>
            <a:off x="2422405" y="5223322"/>
            <a:ext cx="7611104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600" dirty="0"/>
              <a:t>Sviluppare una </a:t>
            </a:r>
            <a:r>
              <a:rPr lang="it-IT" sz="1600" b="1" dirty="0"/>
              <a:t>dashboard</a:t>
            </a:r>
            <a:r>
              <a:rPr lang="it-IT" sz="1600" dirty="0"/>
              <a:t> che permetta di controllare tutte le </a:t>
            </a:r>
            <a:r>
              <a:rPr lang="it-IT" sz="1600" b="1" dirty="0"/>
              <a:t>filiali</a:t>
            </a:r>
            <a:r>
              <a:rPr lang="it-IT" sz="1600" dirty="0"/>
              <a:t>.</a:t>
            </a:r>
            <a:endParaRPr lang="it-IT" sz="1600" b="1" dirty="0"/>
          </a:p>
        </p:txBody>
      </p:sp>
      <p:pic>
        <p:nvPicPr>
          <p:cNvPr id="5" name="Immagine 4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72CB927E-BFFB-AF5A-A901-DFA2B72D33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708261"/>
            <a:ext cx="431959" cy="431959"/>
          </a:xfrm>
          <a:prstGeom prst="rect">
            <a:avLst/>
          </a:prstGeom>
        </p:spPr>
      </p:pic>
      <p:pic>
        <p:nvPicPr>
          <p:cNvPr id="9" name="Immagine 8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0AE4CB81-D46C-E0D1-BC5D-E080F2E908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590" y="5778875"/>
            <a:ext cx="942637" cy="3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05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F3F79BE-DA63-F2D5-9853-81FA38672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23</a:t>
            </a:fld>
            <a:r>
              <a:rPr lang="en-US" dirty="0"/>
              <a:t>/23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3FC827-D370-709D-0188-F00EFBCDD47E}"/>
              </a:ext>
            </a:extLst>
          </p:cNvPr>
          <p:cNvSpPr txBox="1"/>
          <p:nvPr/>
        </p:nvSpPr>
        <p:spPr>
          <a:xfrm>
            <a:off x="1380608" y="2774372"/>
            <a:ext cx="94307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i="1" dirty="0"/>
              <a:t>GRAZIE PER L’ATTENZIONE! </a:t>
            </a:r>
          </a:p>
        </p:txBody>
      </p:sp>
      <p:pic>
        <p:nvPicPr>
          <p:cNvPr id="5" name="Immagine 4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3EB8DC54-26C9-0E43-8C67-DADD7626F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708261"/>
            <a:ext cx="431959" cy="431959"/>
          </a:xfrm>
          <a:prstGeom prst="rect">
            <a:avLst/>
          </a:prstGeom>
        </p:spPr>
      </p:pic>
      <p:pic>
        <p:nvPicPr>
          <p:cNvPr id="6" name="Immagine 5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EACA7149-FBAA-981E-C5AF-05CDA3BB0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590" y="5778875"/>
            <a:ext cx="942637" cy="3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54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3</a:t>
            </a:fld>
            <a:r>
              <a:rPr lang="en-US" dirty="0"/>
              <a:t>/23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Chiusura contabile  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E06E332-B494-A934-CEC9-953338D405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5174235"/>
              </p:ext>
            </p:extLst>
          </p:nvPr>
        </p:nvGraphicFramePr>
        <p:xfrm>
          <a:off x="4050890" y="1318478"/>
          <a:ext cx="6874387" cy="4433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E181E18-883C-0F99-9FB9-7FD051FFEF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1940" y="2033125"/>
            <a:ext cx="2949063" cy="2949063"/>
          </a:xfrm>
          <a:prstGeom prst="rect">
            <a:avLst/>
          </a:prstGeom>
        </p:spPr>
      </p:pic>
      <p:pic>
        <p:nvPicPr>
          <p:cNvPr id="3" name="Immagine 2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6879729B-C856-71E8-0847-E289935A7F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708261"/>
            <a:ext cx="431959" cy="431959"/>
          </a:xfrm>
          <a:prstGeom prst="rect">
            <a:avLst/>
          </a:prstGeom>
        </p:spPr>
      </p:pic>
      <p:pic>
        <p:nvPicPr>
          <p:cNvPr id="11" name="Immagine 10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8935EDA2-2E65-4C3D-BA3C-6D09776CB1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590" y="5778875"/>
            <a:ext cx="942637" cy="3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46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4</a:t>
            </a:fld>
            <a:r>
              <a:rPr lang="en-US" dirty="0"/>
              <a:t>/23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Principali attività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179DC29E-CFC9-51B8-FBC0-6D2D57B6C4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9421748"/>
              </p:ext>
            </p:extLst>
          </p:nvPr>
        </p:nvGraphicFramePr>
        <p:xfrm>
          <a:off x="216309" y="1414730"/>
          <a:ext cx="11759381" cy="3969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Immagine 1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E2831FC0-6333-AB26-842F-34452E0818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708261"/>
            <a:ext cx="431959" cy="431959"/>
          </a:xfrm>
          <a:prstGeom prst="rect">
            <a:avLst/>
          </a:prstGeom>
        </p:spPr>
      </p:pic>
      <p:pic>
        <p:nvPicPr>
          <p:cNvPr id="5" name="Immagine 4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BCE81D06-C278-D3D1-C402-4E5665E621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590" y="5778875"/>
            <a:ext cx="942637" cy="3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0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5</a:t>
            </a:fld>
            <a:r>
              <a:rPr lang="en-US" dirty="0"/>
              <a:t>/23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CFAFE78C-E5B7-6A40-66E9-31F415EC79D9}"/>
              </a:ext>
            </a:extLst>
          </p:cNvPr>
          <p:cNvSpPr txBox="1">
            <a:spLocks/>
          </p:cNvSpPr>
          <p:nvPr/>
        </p:nvSpPr>
        <p:spPr>
          <a:xfrm>
            <a:off x="1066800" y="1742049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A5A8121-C24D-8FB7-A9B6-3297C5C14509}"/>
              </a:ext>
            </a:extLst>
          </p:cNvPr>
          <p:cNvSpPr txBox="1">
            <a:spLocks/>
          </p:cNvSpPr>
          <p:nvPr/>
        </p:nvSpPr>
        <p:spPr>
          <a:xfrm>
            <a:off x="1219200" y="6692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Obiettivo tesi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7F218C-353F-80D5-CB0C-EBB4AA513AB8}"/>
              </a:ext>
            </a:extLst>
          </p:cNvPr>
          <p:cNvSpPr txBox="1"/>
          <p:nvPr/>
        </p:nvSpPr>
        <p:spPr>
          <a:xfrm>
            <a:off x="3055978" y="3696534"/>
            <a:ext cx="7924038" cy="1282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800" dirty="0">
                <a:solidFill>
                  <a:schemeClr val="tx1"/>
                </a:solidFill>
              </a:rPr>
              <a:t>Sperimentazione di modelli di </a:t>
            </a:r>
            <a:r>
              <a:rPr lang="it-IT" sz="1800" b="1" dirty="0">
                <a:solidFill>
                  <a:schemeClr val="tx1"/>
                </a:solidFill>
              </a:rPr>
              <a:t>forecast</a:t>
            </a:r>
            <a:r>
              <a:rPr lang="it-IT" sz="1800" dirty="0">
                <a:solidFill>
                  <a:schemeClr val="tx1"/>
                </a:solidFill>
              </a:rPr>
              <a:t> per </a:t>
            </a:r>
            <a:r>
              <a:rPr lang="it-IT" sz="1800" b="1" dirty="0">
                <a:solidFill>
                  <a:schemeClr val="tx1"/>
                </a:solidFill>
              </a:rPr>
              <a:t>serie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b="1" dirty="0">
                <a:solidFill>
                  <a:schemeClr val="tx1"/>
                </a:solidFill>
              </a:rPr>
              <a:t>temporali</a:t>
            </a:r>
            <a:r>
              <a:rPr lang="it-IT" sz="1800" dirty="0">
                <a:solidFill>
                  <a:schemeClr val="tx1"/>
                </a:solidFill>
              </a:rPr>
              <a:t> e </a:t>
            </a:r>
            <a:r>
              <a:rPr lang="it-IT" sz="1800" b="1" dirty="0">
                <a:solidFill>
                  <a:schemeClr val="tx1"/>
                </a:solidFill>
              </a:rPr>
              <a:t>ingegnerizzazione</a:t>
            </a:r>
            <a:r>
              <a:rPr lang="it-IT" sz="1800" dirty="0">
                <a:solidFill>
                  <a:schemeClr val="tx1"/>
                </a:solidFill>
              </a:rPr>
              <a:t> del modello scelto in ambiente Azure Machine Learning Studio.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3BAE6C2-18A7-2348-5E14-19E7541FD2C6}"/>
              </a:ext>
            </a:extLst>
          </p:cNvPr>
          <p:cNvSpPr txBox="1"/>
          <p:nvPr/>
        </p:nvSpPr>
        <p:spPr>
          <a:xfrm>
            <a:off x="3055978" y="2027808"/>
            <a:ext cx="7924038" cy="867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800" dirty="0">
                <a:solidFill>
                  <a:schemeClr val="tx1"/>
                </a:solidFill>
              </a:rPr>
              <a:t>Creazione di un servizio di </a:t>
            </a:r>
            <a:r>
              <a:rPr lang="it-IT" sz="1800" b="1" dirty="0">
                <a:solidFill>
                  <a:schemeClr val="tx1"/>
                </a:solidFill>
              </a:rPr>
              <a:t>previsione</a:t>
            </a:r>
            <a:r>
              <a:rPr lang="it-IT" sz="1800" dirty="0">
                <a:solidFill>
                  <a:schemeClr val="tx1"/>
                </a:solidFill>
              </a:rPr>
              <a:t> del carico di lavoro per la </a:t>
            </a:r>
            <a:r>
              <a:rPr lang="it-IT" sz="1800" b="1" dirty="0">
                <a:solidFill>
                  <a:schemeClr val="tx1"/>
                </a:solidFill>
              </a:rPr>
              <a:t>chiusura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b="1" dirty="0">
                <a:solidFill>
                  <a:schemeClr val="tx1"/>
                </a:solidFill>
              </a:rPr>
              <a:t>contabile</a:t>
            </a:r>
            <a:r>
              <a:rPr lang="it-IT" sz="1800" dirty="0">
                <a:solidFill>
                  <a:schemeClr val="tx1"/>
                </a:solidFill>
              </a:rPr>
              <a:t> mensile.</a:t>
            </a:r>
          </a:p>
        </p:txBody>
      </p:sp>
      <p:pic>
        <p:nvPicPr>
          <p:cNvPr id="17" name="Immagine 16" descr="Immagine che contiene vestiti, cartone animato, illustrazione, arte&#10;&#10;Descrizione generata automaticamente">
            <a:extLst>
              <a:ext uri="{FF2B5EF4-FFF2-40B4-BE49-F238E27FC236}">
                <a16:creationId xmlns:a16="http://schemas.microsoft.com/office/drawing/2014/main" id="{34AA52E9-E163-5B5A-8984-C0F7BA0E2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67" y="3556150"/>
            <a:ext cx="1817252" cy="1664074"/>
          </a:xfrm>
          <a:prstGeom prst="rect">
            <a:avLst/>
          </a:prstGeom>
        </p:spPr>
      </p:pic>
      <p:pic>
        <p:nvPicPr>
          <p:cNvPr id="19" name="Immagine 18" descr="Immagine che contiene cartone animato, vestiti, clipart, Viso umano&#10;&#10;Descrizione generata automaticamente">
            <a:extLst>
              <a:ext uri="{FF2B5EF4-FFF2-40B4-BE49-F238E27FC236}">
                <a16:creationId xmlns:a16="http://schemas.microsoft.com/office/drawing/2014/main" id="{3F67D1A8-1E8F-947C-631D-A076BA7FA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917" y="1694299"/>
            <a:ext cx="1534308" cy="1534308"/>
          </a:xfrm>
          <a:prstGeom prst="rect">
            <a:avLst/>
          </a:prstGeom>
        </p:spPr>
      </p:pic>
      <p:pic>
        <p:nvPicPr>
          <p:cNvPr id="2" name="Immagine 1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170A2CAE-B08B-C446-226B-F024AF06F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708261"/>
            <a:ext cx="431959" cy="431959"/>
          </a:xfrm>
          <a:prstGeom prst="rect">
            <a:avLst/>
          </a:prstGeom>
        </p:spPr>
      </p:pic>
      <p:pic>
        <p:nvPicPr>
          <p:cNvPr id="3" name="Immagine 2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EF02397-59D9-F4AD-6D90-B5964C2E1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590" y="5778875"/>
            <a:ext cx="942637" cy="3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37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aborazione alternativa 10">
            <a:extLst>
              <a:ext uri="{FF2B5EF4-FFF2-40B4-BE49-F238E27FC236}">
                <a16:creationId xmlns:a16="http://schemas.microsoft.com/office/drawing/2014/main" id="{222F910A-30A6-2FDA-0312-86E76A44711E}"/>
              </a:ext>
            </a:extLst>
          </p:cNvPr>
          <p:cNvSpPr/>
          <p:nvPr/>
        </p:nvSpPr>
        <p:spPr>
          <a:xfrm rot="16200000">
            <a:off x="4828043" y="-2093869"/>
            <a:ext cx="1117084" cy="8419401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6</a:t>
            </a:fld>
            <a:r>
              <a:rPr lang="en-US" dirty="0"/>
              <a:t>/23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Tecnologie utilizzate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D99F25-6704-943B-9E17-40044B00F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0397" y="1652892"/>
            <a:ext cx="1800000" cy="92587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E22CCFF-9ECF-17DD-FC65-4DB879B269AE}"/>
              </a:ext>
            </a:extLst>
          </p:cNvPr>
          <p:cNvSpPr txBox="1"/>
          <p:nvPr/>
        </p:nvSpPr>
        <p:spPr>
          <a:xfrm>
            <a:off x="3233372" y="1724800"/>
            <a:ext cx="6136770" cy="695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400" dirty="0"/>
              <a:t>Impiegato per realizzare una </a:t>
            </a:r>
            <a:r>
              <a:rPr lang="it-IT" sz="1400" b="1" dirty="0"/>
              <a:t>base</a:t>
            </a:r>
            <a:r>
              <a:rPr lang="it-IT" sz="1400" dirty="0"/>
              <a:t> di </a:t>
            </a:r>
            <a:r>
              <a:rPr lang="it-IT" sz="1400" b="1" dirty="0"/>
              <a:t>dati</a:t>
            </a:r>
            <a:r>
              <a:rPr lang="it-IT" sz="1400" dirty="0"/>
              <a:t> in cui sono state importate le tabelle necessarie per il progetto.</a:t>
            </a:r>
          </a:p>
        </p:txBody>
      </p:sp>
      <p:sp>
        <p:nvSpPr>
          <p:cNvPr id="18" name="Elaborazione alternativa 17">
            <a:extLst>
              <a:ext uri="{FF2B5EF4-FFF2-40B4-BE49-F238E27FC236}">
                <a16:creationId xmlns:a16="http://schemas.microsoft.com/office/drawing/2014/main" id="{952C3EE4-A001-8F4D-39A5-992566305135}"/>
              </a:ext>
            </a:extLst>
          </p:cNvPr>
          <p:cNvSpPr/>
          <p:nvPr/>
        </p:nvSpPr>
        <p:spPr>
          <a:xfrm rot="16200000">
            <a:off x="5208926" y="-723925"/>
            <a:ext cx="1117084" cy="8419401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Elaborazione alternativa 19">
            <a:extLst>
              <a:ext uri="{FF2B5EF4-FFF2-40B4-BE49-F238E27FC236}">
                <a16:creationId xmlns:a16="http://schemas.microsoft.com/office/drawing/2014/main" id="{CDD5D173-F6A3-657E-4EAF-27F4B27593EF}"/>
              </a:ext>
            </a:extLst>
          </p:cNvPr>
          <p:cNvSpPr/>
          <p:nvPr/>
        </p:nvSpPr>
        <p:spPr>
          <a:xfrm rot="16200000">
            <a:off x="5537457" y="712645"/>
            <a:ext cx="1117084" cy="8419401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332B40A-2C56-8593-1BC8-CB2933345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029" y="4450623"/>
            <a:ext cx="2984736" cy="943443"/>
          </a:xfrm>
          <a:prstGeom prst="rect">
            <a:avLst/>
          </a:prstGeom>
        </p:spPr>
      </p:pic>
      <p:pic>
        <p:nvPicPr>
          <p:cNvPr id="3" name="Immagine 2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AABC9B5F-DB15-CFAD-615B-D817E6D89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185" y="3238913"/>
            <a:ext cx="1964502" cy="478116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8A4261B-E0D6-4132-E030-AA25F5022E8A}"/>
              </a:ext>
            </a:extLst>
          </p:cNvPr>
          <p:cNvSpPr txBox="1"/>
          <p:nvPr/>
        </p:nvSpPr>
        <p:spPr>
          <a:xfrm>
            <a:off x="3853105" y="3106993"/>
            <a:ext cx="6047353" cy="695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400" dirty="0"/>
              <a:t>Libreria open source utilizzata per implementare il </a:t>
            </a:r>
            <a:r>
              <a:rPr lang="it-IT" sz="1400" b="1" dirty="0"/>
              <a:t>modello</a:t>
            </a:r>
            <a:r>
              <a:rPr lang="it-IT" sz="1400" dirty="0"/>
              <a:t> di </a:t>
            </a:r>
            <a:r>
              <a:rPr lang="it-IT" sz="1400" b="1" dirty="0"/>
              <a:t>previsione</a:t>
            </a:r>
            <a:r>
              <a:rPr lang="it-IT" sz="1400" dirty="0"/>
              <a:t>, fondata su principi di Automated Machine Learning.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5763B01-F86A-E799-DC33-3461840EC3A6}"/>
              </a:ext>
            </a:extLst>
          </p:cNvPr>
          <p:cNvSpPr txBox="1"/>
          <p:nvPr/>
        </p:nvSpPr>
        <p:spPr>
          <a:xfrm>
            <a:off x="4118888" y="4526940"/>
            <a:ext cx="6047353" cy="695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400" dirty="0"/>
              <a:t>Ambiente usato per scegliere l’</a:t>
            </a:r>
            <a:r>
              <a:rPr lang="it-IT" sz="1400" b="1" dirty="0"/>
              <a:t>algoritmo</a:t>
            </a:r>
            <a:r>
              <a:rPr lang="it-IT" sz="1400" dirty="0"/>
              <a:t> di forecasting e per sviluppare il </a:t>
            </a:r>
            <a:r>
              <a:rPr lang="it-IT" sz="1400" b="1" dirty="0"/>
              <a:t>servizio</a:t>
            </a:r>
            <a:r>
              <a:rPr lang="it-IT" sz="1400" dirty="0"/>
              <a:t> che distribuisce il modello implementato.</a:t>
            </a:r>
          </a:p>
        </p:txBody>
      </p:sp>
      <p:pic>
        <p:nvPicPr>
          <p:cNvPr id="6" name="Immagine 5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3D8D4903-8B5C-B5F4-74DA-F93CC898C2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708261"/>
            <a:ext cx="431959" cy="431959"/>
          </a:xfrm>
          <a:prstGeom prst="rect">
            <a:avLst/>
          </a:prstGeom>
        </p:spPr>
      </p:pic>
      <p:pic>
        <p:nvPicPr>
          <p:cNvPr id="10" name="Immagine 9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F5449169-0A64-762C-FCAA-78E2BF1147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590" y="5778875"/>
            <a:ext cx="942637" cy="3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06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7</a:t>
            </a:fld>
            <a:r>
              <a:rPr lang="en-US" dirty="0"/>
              <a:t>/23</a:t>
            </a:r>
            <a:endParaRPr lang="en-US" sz="120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Forecasting di serie temporali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59E561D-ACD6-8E1E-C6C9-611708C99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8844" y="3429000"/>
            <a:ext cx="6893187" cy="278884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0F7878B-9E97-008D-F46E-95FF4F24E907}"/>
              </a:ext>
            </a:extLst>
          </p:cNvPr>
          <p:cNvSpPr txBox="1"/>
          <p:nvPr/>
        </p:nvSpPr>
        <p:spPr>
          <a:xfrm>
            <a:off x="1066800" y="1460917"/>
            <a:ext cx="10417277" cy="2218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4"/>
              </a:buBlip>
            </a:pPr>
            <a:r>
              <a:rPr lang="it-IT" sz="1600" dirty="0"/>
              <a:t>Una </a:t>
            </a:r>
            <a:r>
              <a:rPr lang="it-IT" sz="1600" b="1" dirty="0"/>
              <a:t>serie temporale </a:t>
            </a:r>
            <a:r>
              <a:rPr lang="it-IT" sz="1600" dirty="0"/>
              <a:t>è una sequenza di dati disposti in ordine cronologico, che rappresenta l'andamento di una variabile nel corso del tempo.</a:t>
            </a:r>
          </a:p>
          <a:p>
            <a:pPr marL="285750" indent="-285750" algn="just">
              <a:lnSpc>
                <a:spcPct val="150000"/>
              </a:lnSpc>
              <a:buBlip>
                <a:blip r:embed="rId4"/>
              </a:buBlip>
            </a:pPr>
            <a:endParaRPr lang="it-IT" sz="1600" dirty="0"/>
          </a:p>
          <a:p>
            <a:pPr marL="285750" indent="-285750" algn="just">
              <a:lnSpc>
                <a:spcPct val="150000"/>
              </a:lnSpc>
              <a:buBlip>
                <a:blip r:embed="rId4"/>
              </a:buBlip>
            </a:pPr>
            <a:r>
              <a:rPr lang="it-IT" sz="1600" dirty="0"/>
              <a:t>Il </a:t>
            </a:r>
            <a:r>
              <a:rPr lang="it-IT" sz="1600" b="1" dirty="0"/>
              <a:t>forecasting</a:t>
            </a:r>
            <a:r>
              <a:rPr lang="it-IT" sz="1600" dirty="0"/>
              <a:t> consiste nel prevedere il valore futuro di una variabile in un certo orizzonte temporale, utilizzando dati storici e modelli statistici o di machine learning.</a:t>
            </a:r>
          </a:p>
          <a:p>
            <a:pPr algn="just">
              <a:lnSpc>
                <a:spcPct val="150000"/>
              </a:lnSpc>
            </a:pPr>
            <a:endParaRPr lang="it-IT" sz="1400" dirty="0"/>
          </a:p>
        </p:txBody>
      </p:sp>
      <p:pic>
        <p:nvPicPr>
          <p:cNvPr id="5" name="Immagine 4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2CC96424-4869-94D7-26CC-9533C4160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708261"/>
            <a:ext cx="431959" cy="431959"/>
          </a:xfrm>
          <a:prstGeom prst="rect">
            <a:avLst/>
          </a:prstGeom>
        </p:spPr>
      </p:pic>
      <p:pic>
        <p:nvPicPr>
          <p:cNvPr id="6" name="Immagine 5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A4BE0FDA-5047-B7A7-DD98-88564EAEC1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590" y="5778875"/>
            <a:ext cx="942637" cy="3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76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8</a:t>
            </a:fld>
            <a:r>
              <a:rPr lang="en-US" dirty="0"/>
              <a:t>/23</a:t>
            </a:r>
            <a:endParaRPr lang="en-US" sz="120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Il Dataset</a:t>
            </a:r>
          </a:p>
        </p:txBody>
      </p:sp>
      <p:pic>
        <p:nvPicPr>
          <p:cNvPr id="2" name="Elemento grafico 1" descr="Database contorno">
            <a:extLst>
              <a:ext uri="{FF2B5EF4-FFF2-40B4-BE49-F238E27FC236}">
                <a16:creationId xmlns:a16="http://schemas.microsoft.com/office/drawing/2014/main" id="{4ADF123C-B734-76F5-CB0D-2DA43F384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800" y="4440101"/>
            <a:ext cx="767765" cy="767765"/>
          </a:xfrm>
          <a:prstGeom prst="rect">
            <a:avLst/>
          </a:prstGeom>
        </p:spPr>
      </p:pic>
      <p:pic>
        <p:nvPicPr>
          <p:cNvPr id="3" name="Immagine 2" descr="Immagine che contiene schermata, Elementi grafici, simbolo, Blu elettrico&#10;&#10;Descrizione generata automaticamente">
            <a:extLst>
              <a:ext uri="{FF2B5EF4-FFF2-40B4-BE49-F238E27FC236}">
                <a16:creationId xmlns:a16="http://schemas.microsoft.com/office/drawing/2014/main" id="{34D15583-88D4-2DE7-F61B-0535C2E485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12" y="1872440"/>
            <a:ext cx="627853" cy="764839"/>
          </a:xfrm>
          <a:prstGeom prst="rect">
            <a:avLst/>
          </a:prstGeom>
        </p:spPr>
      </p:pic>
      <p:pic>
        <p:nvPicPr>
          <p:cNvPr id="5" name="Immagine 4" descr="Immagine che contiene design, illustrazione&#10;&#10;Descrizione generata automaticamente con attendibilità media">
            <a:extLst>
              <a:ext uri="{FF2B5EF4-FFF2-40B4-BE49-F238E27FC236}">
                <a16:creationId xmlns:a16="http://schemas.microsoft.com/office/drawing/2014/main" id="{66E90EE2-4011-6807-2608-22DFEF873B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154807"/>
            <a:ext cx="767765" cy="76776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40EC70-A06E-0140-0B73-4257AB430E44}"/>
              </a:ext>
            </a:extLst>
          </p:cNvPr>
          <p:cNvSpPr txBox="1"/>
          <p:nvPr/>
        </p:nvSpPr>
        <p:spPr>
          <a:xfrm>
            <a:off x="2187005" y="1856039"/>
            <a:ext cx="8608814" cy="695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400" dirty="0"/>
              <a:t>Le transazioni vengono registrate tramite il portale </a:t>
            </a:r>
            <a:r>
              <a:rPr lang="it-IT" sz="1400" b="1" dirty="0"/>
              <a:t>Microsoft Dynamics 365 </a:t>
            </a:r>
            <a:r>
              <a:rPr lang="it-IT" sz="1400" dirty="0"/>
              <a:t>utilizzando appositi </a:t>
            </a:r>
            <a:r>
              <a:rPr lang="it-IT" sz="1400" i="1" dirty="0"/>
              <a:t>form</a:t>
            </a:r>
            <a:r>
              <a:rPr lang="it-IT" sz="1400" dirty="0"/>
              <a:t>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302467C-A433-6731-C502-8E0D071B556E}"/>
              </a:ext>
            </a:extLst>
          </p:cNvPr>
          <p:cNvSpPr txBox="1"/>
          <p:nvPr/>
        </p:nvSpPr>
        <p:spPr>
          <a:xfrm>
            <a:off x="2187005" y="3141332"/>
            <a:ext cx="8608814" cy="695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400" dirty="0"/>
              <a:t>Successivamente vengono immagazzinate all’interno di un database relazionale di </a:t>
            </a:r>
            <a:r>
              <a:rPr lang="it-IT" sz="1400" b="1" dirty="0"/>
              <a:t>Microsoft SQL Server</a:t>
            </a:r>
            <a:r>
              <a:rPr lang="it-IT" sz="1400" dirty="0"/>
              <a:t>. 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6AF1388-9A35-DC57-93A7-2BA08C83C504}"/>
              </a:ext>
            </a:extLst>
          </p:cNvPr>
          <p:cNvSpPr txBox="1"/>
          <p:nvPr/>
        </p:nvSpPr>
        <p:spPr>
          <a:xfrm>
            <a:off x="2187004" y="4314837"/>
            <a:ext cx="8608815" cy="1018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400" dirty="0">
                <a:latin typeface="+mj-lt"/>
              </a:rPr>
              <a:t>Sono state estratte </a:t>
            </a:r>
            <a:r>
              <a:rPr lang="it-IT" sz="1400" dirty="0"/>
              <a:t>8.327.369 </a:t>
            </a:r>
            <a:r>
              <a:rPr lang="it-IT" sz="1400" b="1" dirty="0"/>
              <a:t>transazioni</a:t>
            </a:r>
            <a:r>
              <a:rPr lang="it-IT" sz="1400" b="0" i="0" dirty="0">
                <a:effectLst/>
                <a:latin typeface="+mj-lt"/>
              </a:rPr>
              <a:t> appartenenti a 5 differenti company (IT, FR, PL, RO, GB) dell’azienda </a:t>
            </a:r>
            <a:r>
              <a:rPr lang="it-IT" sz="1400" b="1" i="0" dirty="0">
                <a:effectLst/>
                <a:latin typeface="+mj-lt"/>
              </a:rPr>
              <a:t>Contoso Corporation</a:t>
            </a:r>
            <a:r>
              <a:rPr lang="it-IT" sz="1400" b="0" i="0" dirty="0">
                <a:effectLst/>
                <a:latin typeface="+mj-lt"/>
              </a:rPr>
              <a:t>, durante il periodo che va da Gennaio 2020 ad Aprile 2023.</a:t>
            </a:r>
            <a:endParaRPr lang="it-IT" sz="1400" dirty="0">
              <a:latin typeface="+mj-lt"/>
            </a:endParaRPr>
          </a:p>
        </p:txBody>
      </p:sp>
      <p:pic>
        <p:nvPicPr>
          <p:cNvPr id="6" name="Immagine 5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063FDAE0-A6F6-6AA7-4E90-4E2A6F11AB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708261"/>
            <a:ext cx="431959" cy="431959"/>
          </a:xfrm>
          <a:prstGeom prst="rect">
            <a:avLst/>
          </a:prstGeom>
        </p:spPr>
      </p:pic>
      <p:pic>
        <p:nvPicPr>
          <p:cNvPr id="10" name="Immagine 9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211411-6C5E-C0A4-B186-0BFA93935C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590" y="5778875"/>
            <a:ext cx="942637" cy="3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10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9</a:t>
            </a:fld>
            <a:r>
              <a:rPr lang="en-US" dirty="0"/>
              <a:t>/23</a:t>
            </a:r>
            <a:endParaRPr lang="en-US" sz="120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Attività sperimentale</a:t>
            </a: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AF513EE1-DBF5-C177-8BBC-3A6D45BB12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0251324"/>
              </p:ext>
            </p:extLst>
          </p:nvPr>
        </p:nvGraphicFramePr>
        <p:xfrm>
          <a:off x="508000" y="2098727"/>
          <a:ext cx="11176000" cy="3643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Immagine 10" descr="Immagine che contiene Elementi grafici, grafica, schermata, Carattere&#10;&#10;Descrizione generata automaticamente">
            <a:extLst>
              <a:ext uri="{FF2B5EF4-FFF2-40B4-BE49-F238E27FC236}">
                <a16:creationId xmlns:a16="http://schemas.microsoft.com/office/drawing/2014/main" id="{AE00A43E-AB5C-0414-A0B2-9B46712C04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45" y="2178285"/>
            <a:ext cx="875116" cy="875116"/>
          </a:xfrm>
          <a:prstGeom prst="rect">
            <a:avLst/>
          </a:prstGeom>
        </p:spPr>
      </p:pic>
      <p:pic>
        <p:nvPicPr>
          <p:cNvPr id="18" name="Immagine 17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0A560BBC-5C34-F5BD-F5C9-309AC2527B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49" y="2060309"/>
            <a:ext cx="1309832" cy="1309832"/>
          </a:xfrm>
          <a:prstGeom prst="rect">
            <a:avLst/>
          </a:prstGeom>
        </p:spPr>
      </p:pic>
      <p:pic>
        <p:nvPicPr>
          <p:cNvPr id="20" name="Immagine 19" descr="Immagine che contiene Elementi grafici, Carattere, logo, simbolo&#10;&#10;Descrizione generata automaticamente">
            <a:extLst>
              <a:ext uri="{FF2B5EF4-FFF2-40B4-BE49-F238E27FC236}">
                <a16:creationId xmlns:a16="http://schemas.microsoft.com/office/drawing/2014/main" id="{AAD36E63-047D-2C53-86FE-36DA26E03A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700" y="2277825"/>
            <a:ext cx="874800" cy="874800"/>
          </a:xfrm>
          <a:prstGeom prst="rect">
            <a:avLst/>
          </a:prstGeom>
        </p:spPr>
      </p:pic>
      <p:pic>
        <p:nvPicPr>
          <p:cNvPr id="22" name="Immagine 21" descr="Immagine che contiene clipart, Elementi grafici, schermata, simbolo&#10;&#10;Descrizione generata automaticamente">
            <a:extLst>
              <a:ext uri="{FF2B5EF4-FFF2-40B4-BE49-F238E27FC236}">
                <a16:creationId xmlns:a16="http://schemas.microsoft.com/office/drawing/2014/main" id="{4CDC831A-FBEB-9848-F6E1-94D6A97981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419" y="2178601"/>
            <a:ext cx="874800" cy="874800"/>
          </a:xfrm>
          <a:prstGeom prst="rect">
            <a:avLst/>
          </a:prstGeom>
        </p:spPr>
      </p:pic>
      <p:pic>
        <p:nvPicPr>
          <p:cNvPr id="2" name="Immagine 1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045609D5-6D81-77BE-9CAE-5FA6F8C2EA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708261"/>
            <a:ext cx="431959" cy="431959"/>
          </a:xfrm>
          <a:prstGeom prst="rect">
            <a:avLst/>
          </a:prstGeom>
        </p:spPr>
      </p:pic>
      <p:pic>
        <p:nvPicPr>
          <p:cNvPr id="3" name="Immagine 2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53570C3F-E472-7FB1-6372-342D3DFD27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590" y="5778875"/>
            <a:ext cx="942637" cy="3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4700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Blu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9C77FE2-6DCB-4950-9905-6ED6869B19F6}">
  <we:reference id="4b785c87-866c-4bad-85d8-5d1ae467ac9a" version="3.14.0.0" store="EXCatalog" storeType="EXCatalog"/>
  <we:alternateReferences>
    <we:reference id="WA104381909" version="3.14.0.0" store="it-IT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4420</TotalTime>
  <Words>930</Words>
  <Application>Microsoft Office PowerPoint</Application>
  <PresentationFormat>Widescreen</PresentationFormat>
  <Paragraphs>201</Paragraphs>
  <Slides>23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9" baseType="lpstr">
      <vt:lpstr>Aptos</vt:lpstr>
      <vt:lpstr>Arial</vt:lpstr>
      <vt:lpstr>Calibri</vt:lpstr>
      <vt:lpstr>Cambria Math</vt:lpstr>
      <vt:lpstr>Verdana</vt:lpstr>
      <vt:lpstr>Retrospettivo</vt:lpstr>
      <vt:lpstr>Progettazione e sviluppo di un servizio software per l’ottimizzazione del processo di chiusura contabile aziendale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Ottimizzazione del processo di chiusura contabile attraverso la progettazione e l’implementazione di un sistema di forecasting</dc:title>
  <dc:creator>Gianluca Coletta</dc:creator>
  <cp:lastModifiedBy>Gianluca Coletta</cp:lastModifiedBy>
  <cp:revision>37</cp:revision>
  <dcterms:created xsi:type="dcterms:W3CDTF">2024-02-12T17:20:03Z</dcterms:created>
  <dcterms:modified xsi:type="dcterms:W3CDTF">2024-04-19T09:41:12Z</dcterms:modified>
</cp:coreProperties>
</file>